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4"/>
  </p:sldMasterIdLst>
  <p:notesMasterIdLst>
    <p:notesMasterId r:id="rId15"/>
  </p:notesMasterIdLst>
  <p:handoutMasterIdLst>
    <p:handoutMasterId r:id="rId16"/>
  </p:handoutMasterIdLst>
  <p:sldIdLst>
    <p:sldId id="460" r:id="rId5"/>
    <p:sldId id="462" r:id="rId6"/>
    <p:sldId id="471" r:id="rId7"/>
    <p:sldId id="467" r:id="rId8"/>
    <p:sldId id="466" r:id="rId9"/>
    <p:sldId id="469" r:id="rId10"/>
    <p:sldId id="470" r:id="rId11"/>
    <p:sldId id="468" r:id="rId12"/>
    <p:sldId id="442" r:id="rId13"/>
    <p:sldId id="445" r:id="rId14"/>
  </p:sldIdLst>
  <p:sldSz cx="9144000" cy="6858000" type="screen4x3"/>
  <p:notesSz cx="7023100" cy="930910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4041">
          <p15:clr>
            <a:srgbClr val="A4A3A4"/>
          </p15:clr>
        </p15:guide>
        <p15:guide id="2" orient="horz" pos="967">
          <p15:clr>
            <a:srgbClr val="A4A3A4"/>
          </p15:clr>
        </p15:guide>
        <p15:guide id="3" pos="2880">
          <p15:clr>
            <a:srgbClr val="A4A3A4"/>
          </p15:clr>
        </p15:guide>
        <p15:guide id="4" pos="233">
          <p15:clr>
            <a:srgbClr val="A4A3A4"/>
          </p15:clr>
        </p15:guide>
        <p15:guide id="5" pos="561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5390"/>
    <a:srgbClr val="E81DED"/>
    <a:srgbClr val="FF0000"/>
    <a:srgbClr val="125BEE"/>
    <a:srgbClr val="00D000"/>
    <a:srgbClr val="002060"/>
    <a:srgbClr val="862A74"/>
    <a:srgbClr val="00B050"/>
    <a:srgbClr val="C00000"/>
    <a:srgbClr val="B8B8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07" autoAdjust="0"/>
    <p:restoredTop sz="93953" autoAdjust="0"/>
  </p:normalViewPr>
  <p:slideViewPr>
    <p:cSldViewPr snapToGrid="0">
      <p:cViewPr varScale="1">
        <p:scale>
          <a:sx n="113" d="100"/>
          <a:sy n="113" d="100"/>
        </p:scale>
        <p:origin x="1644" y="84"/>
      </p:cViewPr>
      <p:guideLst>
        <p:guide orient="horz" pos="4041"/>
        <p:guide orient="horz" pos="967"/>
        <p:guide pos="2880"/>
        <p:guide pos="233"/>
        <p:guide pos="5614"/>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980" cy="465773"/>
          </a:xfrm>
          <a:prstGeom prst="rect">
            <a:avLst/>
          </a:prstGeom>
        </p:spPr>
        <p:txBody>
          <a:bodyPr vert="horz" lIns="91557" tIns="45777" rIns="91557" bIns="45777" rtlCol="0"/>
          <a:lstStyle>
            <a:lvl1pPr algn="l">
              <a:defRPr sz="1200"/>
            </a:lvl1pPr>
          </a:lstStyle>
          <a:p>
            <a:endParaRPr lang="en-US" dirty="0"/>
          </a:p>
        </p:txBody>
      </p:sp>
      <p:sp>
        <p:nvSpPr>
          <p:cNvPr id="3" name="Date Placeholder 2"/>
          <p:cNvSpPr>
            <a:spLocks noGrp="1"/>
          </p:cNvSpPr>
          <p:nvPr>
            <p:ph type="dt" sz="quarter" idx="1"/>
          </p:nvPr>
        </p:nvSpPr>
        <p:spPr>
          <a:xfrm>
            <a:off x="3977533" y="1"/>
            <a:ext cx="3043980" cy="465773"/>
          </a:xfrm>
          <a:prstGeom prst="rect">
            <a:avLst/>
          </a:prstGeom>
        </p:spPr>
        <p:txBody>
          <a:bodyPr vert="horz" lIns="91557" tIns="45777" rIns="91557" bIns="45777" rtlCol="0"/>
          <a:lstStyle>
            <a:lvl1pPr algn="r">
              <a:defRPr sz="1200"/>
            </a:lvl1pPr>
          </a:lstStyle>
          <a:p>
            <a:fld id="{E7B02AE9-3EA1-451F-8CD3-9B1F5F1C8304}" type="datetimeFigureOut">
              <a:rPr lang="en-US" smtClean="0"/>
              <a:pPr/>
              <a:t>9/3/2025</a:t>
            </a:fld>
            <a:endParaRPr lang="en-US" dirty="0"/>
          </a:p>
        </p:txBody>
      </p:sp>
      <p:sp>
        <p:nvSpPr>
          <p:cNvPr id="4" name="Footer Placeholder 3"/>
          <p:cNvSpPr>
            <a:spLocks noGrp="1"/>
          </p:cNvSpPr>
          <p:nvPr>
            <p:ph type="ftr" sz="quarter" idx="2"/>
          </p:nvPr>
        </p:nvSpPr>
        <p:spPr>
          <a:xfrm>
            <a:off x="0" y="8841739"/>
            <a:ext cx="3043980" cy="465773"/>
          </a:xfrm>
          <a:prstGeom prst="rect">
            <a:avLst/>
          </a:prstGeom>
        </p:spPr>
        <p:txBody>
          <a:bodyPr vert="horz" lIns="91557" tIns="45777" rIns="91557" bIns="4577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7533" y="8841739"/>
            <a:ext cx="3043980" cy="465773"/>
          </a:xfrm>
          <a:prstGeom prst="rect">
            <a:avLst/>
          </a:prstGeom>
        </p:spPr>
        <p:txBody>
          <a:bodyPr vert="horz" lIns="91557" tIns="45777" rIns="91557" bIns="45777" rtlCol="0" anchor="b"/>
          <a:lstStyle>
            <a:lvl1pPr algn="r">
              <a:defRPr sz="1200"/>
            </a:lvl1pPr>
          </a:lstStyle>
          <a:p>
            <a:fld id="{95ABB414-6283-4ABA-8492-DCE27C046694}" type="slidenum">
              <a:rPr lang="en-US" smtClean="0"/>
              <a:pPr/>
              <a:t>‹#›</a:t>
            </a:fld>
            <a:endParaRPr lang="en-US" dirty="0"/>
          </a:p>
        </p:txBody>
      </p:sp>
    </p:spTree>
    <p:extLst>
      <p:ext uri="{BB962C8B-B14F-4D97-AF65-F5344CB8AC3E}">
        <p14:creationId xmlns:p14="http://schemas.microsoft.com/office/powerpoint/2010/main" val="30873733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5455"/>
          </a:xfrm>
          <a:prstGeom prst="rect">
            <a:avLst/>
          </a:prstGeom>
        </p:spPr>
        <p:txBody>
          <a:bodyPr vert="horz" lIns="93296" tIns="46649" rIns="93296" bIns="46649" rtlCol="0"/>
          <a:lstStyle>
            <a:lvl1pPr algn="l">
              <a:defRPr sz="1200"/>
            </a:lvl1pPr>
          </a:lstStyle>
          <a:p>
            <a:endParaRPr lang="en-US" dirty="0"/>
          </a:p>
        </p:txBody>
      </p:sp>
      <p:sp>
        <p:nvSpPr>
          <p:cNvPr id="3" name="Date Placeholder 2"/>
          <p:cNvSpPr>
            <a:spLocks noGrp="1"/>
          </p:cNvSpPr>
          <p:nvPr>
            <p:ph type="dt" idx="1"/>
          </p:nvPr>
        </p:nvSpPr>
        <p:spPr>
          <a:xfrm>
            <a:off x="3978131" y="1"/>
            <a:ext cx="3043343" cy="465455"/>
          </a:xfrm>
          <a:prstGeom prst="rect">
            <a:avLst/>
          </a:prstGeom>
        </p:spPr>
        <p:txBody>
          <a:bodyPr vert="horz" lIns="93296" tIns="46649" rIns="93296" bIns="46649" rtlCol="0"/>
          <a:lstStyle>
            <a:lvl1pPr algn="r">
              <a:defRPr sz="1200"/>
            </a:lvl1pPr>
          </a:lstStyle>
          <a:p>
            <a:fld id="{FA4C57C3-2744-4F8A-BDEC-BF0B50422E57}" type="datetimeFigureOut">
              <a:rPr lang="en-US" smtClean="0"/>
              <a:pPr/>
              <a:t>9/3/2025</a:t>
            </a:fld>
            <a:endParaRPr lang="en-US" dirty="0"/>
          </a:p>
        </p:txBody>
      </p:sp>
      <p:sp>
        <p:nvSpPr>
          <p:cNvPr id="4" name="Slide Image Placeholder 3"/>
          <p:cNvSpPr>
            <a:spLocks noGrp="1" noRot="1" noChangeAspect="1"/>
          </p:cNvSpPr>
          <p:nvPr>
            <p:ph type="sldImg" idx="2"/>
          </p:nvPr>
        </p:nvSpPr>
        <p:spPr>
          <a:xfrm>
            <a:off x="1184275" y="696913"/>
            <a:ext cx="4654550" cy="3490912"/>
          </a:xfrm>
          <a:prstGeom prst="rect">
            <a:avLst/>
          </a:prstGeom>
          <a:noFill/>
          <a:ln w="12700">
            <a:solidFill>
              <a:prstClr val="black"/>
            </a:solidFill>
          </a:ln>
        </p:spPr>
        <p:txBody>
          <a:bodyPr vert="horz" lIns="93296" tIns="46649" rIns="93296" bIns="46649"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296" tIns="46649" rIns="93296" bIns="466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1"/>
            <a:ext cx="3043343" cy="465455"/>
          </a:xfrm>
          <a:prstGeom prst="rect">
            <a:avLst/>
          </a:prstGeom>
        </p:spPr>
        <p:txBody>
          <a:bodyPr vert="horz" lIns="93296" tIns="46649" rIns="93296" bIns="4664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1" y="8842031"/>
            <a:ext cx="3043343" cy="465455"/>
          </a:xfrm>
          <a:prstGeom prst="rect">
            <a:avLst/>
          </a:prstGeom>
        </p:spPr>
        <p:txBody>
          <a:bodyPr vert="horz" lIns="93296" tIns="46649" rIns="93296" bIns="46649" rtlCol="0" anchor="b"/>
          <a:lstStyle>
            <a:lvl1pPr algn="r">
              <a:defRPr sz="1200"/>
            </a:lvl1pPr>
          </a:lstStyle>
          <a:p>
            <a:fld id="{0973CCE4-F8AF-45CE-8E62-5F766BB23636}" type="slidenum">
              <a:rPr lang="en-US" smtClean="0"/>
              <a:pPr/>
              <a:t>‹#›</a:t>
            </a:fld>
            <a:endParaRPr lang="en-US" dirty="0"/>
          </a:p>
        </p:txBody>
      </p:sp>
    </p:spTree>
    <p:extLst>
      <p:ext uri="{BB962C8B-B14F-4D97-AF65-F5344CB8AC3E}">
        <p14:creationId xmlns:p14="http://schemas.microsoft.com/office/powerpoint/2010/main" val="3496113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for Cindy</a:t>
            </a:r>
            <a:endParaRPr lang="en-US" dirty="0"/>
          </a:p>
        </p:txBody>
      </p:sp>
      <p:sp>
        <p:nvSpPr>
          <p:cNvPr id="4" name="Slide Number Placeholder 3"/>
          <p:cNvSpPr>
            <a:spLocks noGrp="1"/>
          </p:cNvSpPr>
          <p:nvPr>
            <p:ph type="sldNum" sz="quarter" idx="10"/>
          </p:nvPr>
        </p:nvSpPr>
        <p:spPr/>
        <p:txBody>
          <a:bodyPr/>
          <a:lstStyle/>
          <a:p>
            <a:fld id="{0973CCE4-F8AF-45CE-8E62-5F766BB23636}" type="slidenum">
              <a:rPr lang="en-US" smtClean="0"/>
              <a:pPr/>
              <a:t>5</a:t>
            </a:fld>
            <a:endParaRPr lang="en-US" dirty="0"/>
          </a:p>
        </p:txBody>
      </p:sp>
    </p:spTree>
    <p:extLst>
      <p:ext uri="{BB962C8B-B14F-4D97-AF65-F5344CB8AC3E}">
        <p14:creationId xmlns:p14="http://schemas.microsoft.com/office/powerpoint/2010/main" val="27406393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6" name="Picture 5" descr="background.jpg"/>
          <p:cNvPicPr>
            <a:picLocks noChangeAspect="1"/>
          </p:cNvPicPr>
          <p:nvPr userDrawn="1"/>
        </p:nvPicPr>
        <p:blipFill>
          <a:blip r:embed="rId3" cstate="print"/>
          <a:srcRect b="66814"/>
          <a:stretch>
            <a:fillRect/>
          </a:stretch>
        </p:blipFill>
        <p:spPr>
          <a:xfrm>
            <a:off x="0" y="0"/>
            <a:ext cx="9144000" cy="2246050"/>
          </a:xfrm>
          <a:prstGeom prst="rect">
            <a:avLst/>
          </a:prstGeom>
        </p:spPr>
      </p:pic>
      <p:sp>
        <p:nvSpPr>
          <p:cNvPr id="5123" name="Rectangle 3"/>
          <p:cNvSpPr>
            <a:spLocks noGrp="1" noChangeArrowheads="1"/>
          </p:cNvSpPr>
          <p:nvPr>
            <p:ph type="subTitle" idx="1"/>
          </p:nvPr>
        </p:nvSpPr>
        <p:spPr>
          <a:xfrm>
            <a:off x="369888" y="5177941"/>
            <a:ext cx="5937671" cy="388860"/>
          </a:xfrm>
        </p:spPr>
        <p:txBody>
          <a:bodyPr lIns="0" tIns="0" rIns="0" bIns="0"/>
          <a:lstStyle>
            <a:lvl1pPr marL="0" indent="0" algn="l">
              <a:buFont typeface="Wingdings" pitchFamily="2" charset="2"/>
              <a:buNone/>
              <a:defRPr sz="1800" b="0" i="1">
                <a:solidFill>
                  <a:schemeClr val="bg1"/>
                </a:solidFill>
                <a:latin typeface="Arial" pitchFamily="34" charset="0"/>
                <a:cs typeface="Arial" pitchFamily="34" charset="0"/>
              </a:defRPr>
            </a:lvl1pPr>
          </a:lstStyle>
          <a:p>
            <a:r>
              <a:rPr lang="en-US" dirty="0"/>
              <a:t>Click to edit Master subtitle style</a:t>
            </a:r>
          </a:p>
        </p:txBody>
      </p:sp>
      <p:sp>
        <p:nvSpPr>
          <p:cNvPr id="5124" name="Text Box 4"/>
          <p:cNvSpPr txBox="1">
            <a:spLocks noChangeArrowheads="1"/>
          </p:cNvSpPr>
          <p:nvPr/>
        </p:nvSpPr>
        <p:spPr bwMode="auto">
          <a:xfrm>
            <a:off x="493927" y="6620221"/>
            <a:ext cx="4800600" cy="214313"/>
          </a:xfrm>
          <a:prstGeom prst="rect">
            <a:avLst/>
          </a:prstGeom>
          <a:noFill/>
          <a:ln w="9525">
            <a:noFill/>
            <a:miter lim="800000"/>
            <a:headEnd/>
            <a:tailEnd/>
          </a:ln>
          <a:effectLst/>
        </p:spPr>
        <p:txBody>
          <a:bodyPr>
            <a:spAutoFit/>
          </a:bodyPr>
          <a:lstStyle/>
          <a:p>
            <a:pPr>
              <a:spcBef>
                <a:spcPct val="50000"/>
              </a:spcBef>
            </a:pPr>
            <a:r>
              <a:rPr lang="en-US" sz="800" dirty="0">
                <a:solidFill>
                  <a:schemeClr val="bg1"/>
                </a:solidFill>
                <a:latin typeface="Arial" charset="0"/>
              </a:rPr>
              <a:t>Copyright [insert date set by system] by [CH2M HILL Entity] • Company Confidential</a:t>
            </a:r>
            <a:endParaRPr lang="en-US" sz="800" dirty="0">
              <a:solidFill>
                <a:schemeClr val="bg1"/>
              </a:solidFill>
            </a:endParaRPr>
          </a:p>
        </p:txBody>
      </p:sp>
      <p:sp>
        <p:nvSpPr>
          <p:cNvPr id="5" name="Title 4"/>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832919" y="1535113"/>
            <a:ext cx="8106464" cy="4879974"/>
          </a:xfrm>
        </p:spPr>
        <p:txBody>
          <a:bodyPr/>
          <a:lstStyle>
            <a:lvl1pPr marL="285750" indent="-285750">
              <a:defRPr b="1"/>
            </a:lvl1pPr>
            <a:lvl2pPr marL="573088" indent="-287338">
              <a:defRPr/>
            </a:lvl2pPr>
            <a:lvl3pPr marL="804863" indent="-231775">
              <a:defRPr/>
            </a:lvl3pPr>
            <a:lvl4pPr marL="1090613" indent="-285750">
              <a:defRPr/>
            </a:lvl4pPr>
            <a:lvl5pPr marL="1311275" indent="-220663">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9888" y="2102472"/>
            <a:ext cx="8124825" cy="1500187"/>
          </a:xfrm>
        </p:spPr>
        <p:txBody>
          <a:bodyPr anchor="ctr" anchorCtr="0"/>
          <a:lstStyle>
            <a:lvl1pPr marL="0" indent="0">
              <a:buNone/>
              <a:defRPr sz="28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69887" y="1524000"/>
            <a:ext cx="4158963" cy="4495800"/>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524000"/>
            <a:ext cx="4267200" cy="4495800"/>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4" grpId="0">
        <p:tmplLst>
          <p:tmpl>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9888" y="242371"/>
            <a:ext cx="8316912" cy="793211"/>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80081" y="1535113"/>
            <a:ext cx="4040188" cy="639762"/>
          </a:xfrm>
        </p:spPr>
        <p:txBody>
          <a:bodyPr lIns="0" tIns="0" rIns="0" bIns="0" anchor="t" anchorCtr="0"/>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80081" y="2174875"/>
            <a:ext cx="4040188" cy="3951288"/>
          </a:xfrm>
        </p:spPr>
        <p:txBody>
          <a:bodyPr lIns="0" tIns="0" rIns="0" bIns="0"/>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lIns="0" tIns="0" rIns="0" bIns="0" anchor="t" anchorCtr="0"/>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lIns="0" tIns="0" rIns="0" bIns="0"/>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10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4" grpId="0">
        <p:tmplLst>
          <p:tmpl>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5" grpId="0" build="p">
        <p:tmplLst>
          <p:tmpl lvl="1">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000"/>
                        <p:tgtEl>
                          <p:spTgt spid="5"/>
                        </p:tgtEl>
                      </p:cBhvr>
                    </p:animEffect>
                  </p:childTnLst>
                </p:cTn>
              </p:par>
            </p:tnLst>
          </p:tmpl>
        </p:tmplLst>
      </p:bldP>
      <p:bldP spid="6" grpId="0">
        <p:tmplLst>
          <p:tmpl>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bwMode="auto">
          <a:xfrm>
            <a:off x="369887" y="157007"/>
            <a:ext cx="8542337" cy="872247"/>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r>
              <a:rPr lang="en-US" dirty="0" smtClean="0"/>
              <a:t>Click to edit Master title style</a:t>
            </a:r>
          </a:p>
        </p:txBody>
      </p:sp>
      <p:sp>
        <p:nvSpPr>
          <p:cNvPr id="5" name="Rectangle 3"/>
          <p:cNvSpPr>
            <a:spLocks noGrp="1" noChangeArrowheads="1"/>
          </p:cNvSpPr>
          <p:nvPr>
            <p:ph idx="1" hasCustomPrompt="1"/>
          </p:nvPr>
        </p:nvSpPr>
        <p:spPr bwMode="auto">
          <a:xfrm>
            <a:off x="860079" y="1535113"/>
            <a:ext cx="8070251" cy="487997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342900" marR="0" indent="-342900" algn="l" defTabSz="914400" rtl="0" eaLnBrk="0" fontAlgn="base" latinLnBrk="0" hangingPunct="0">
              <a:lnSpc>
                <a:spcPct val="100000"/>
              </a:lnSpc>
              <a:spcBef>
                <a:spcPct val="20000"/>
              </a:spcBef>
              <a:spcAft>
                <a:spcPct val="0"/>
              </a:spcAft>
              <a:buClr>
                <a:srgbClr val="000000"/>
              </a:buClr>
              <a:buSzPct val="75000"/>
              <a:buFont typeface="Wingdings" pitchFamily="2" charset="2"/>
              <a:buChar char="n"/>
              <a:tabLst/>
              <a:defRPr/>
            </a:lvl1pPr>
            <a:lvl2pPr marL="742950" marR="0" indent="-285750" algn="l" defTabSz="914400" rtl="0" eaLnBrk="0" fontAlgn="base" latinLnBrk="0" hangingPunct="0">
              <a:lnSpc>
                <a:spcPct val="100000"/>
              </a:lnSpc>
              <a:spcBef>
                <a:spcPct val="20000"/>
              </a:spcBef>
              <a:spcAft>
                <a:spcPct val="0"/>
              </a:spcAft>
              <a:buClr>
                <a:srgbClr val="000000"/>
              </a:buClr>
              <a:buSzTx/>
              <a:buFontTx/>
              <a:buChar char="–"/>
              <a:tabLst/>
              <a:defRPr/>
            </a:lvl2pPr>
            <a:lvl3pPr marL="1085850" marR="0" indent="-228600" algn="l" defTabSz="914400" rtl="0" eaLnBrk="0" fontAlgn="base" latinLnBrk="0" hangingPunct="0">
              <a:lnSpc>
                <a:spcPct val="100000"/>
              </a:lnSpc>
              <a:spcBef>
                <a:spcPct val="20000"/>
              </a:spcBef>
              <a:spcAft>
                <a:spcPct val="0"/>
              </a:spcAft>
              <a:buClr>
                <a:srgbClr val="000000"/>
              </a:buClr>
              <a:buSzTx/>
              <a:buFontTx/>
              <a:buChar char="•"/>
              <a:tabLst/>
              <a:defRPr/>
            </a:lvl3pPr>
            <a:lvl4pPr marL="1428750" marR="0" indent="-228600" algn="l" defTabSz="914400" rtl="0" eaLnBrk="0" fontAlgn="base" latinLnBrk="0" hangingPunct="0">
              <a:lnSpc>
                <a:spcPct val="100000"/>
              </a:lnSpc>
              <a:spcBef>
                <a:spcPct val="20000"/>
              </a:spcBef>
              <a:spcAft>
                <a:spcPct val="0"/>
              </a:spcAft>
              <a:buClr>
                <a:srgbClr val="000000"/>
              </a:buClr>
              <a:buSzTx/>
              <a:buFontTx/>
              <a:buChar char="–"/>
              <a:tabLst/>
              <a:defRPr/>
            </a:lvl4pPr>
            <a:lvl5pPr marL="1771650" marR="0" indent="-228600" algn="l" defTabSz="914400" rtl="0" eaLnBrk="0" fontAlgn="base" latinLnBrk="0" hangingPunct="0">
              <a:lnSpc>
                <a:spcPct val="100000"/>
              </a:lnSpc>
              <a:spcBef>
                <a:spcPct val="20000"/>
              </a:spcBef>
              <a:spcAft>
                <a:spcPct val="0"/>
              </a:spcAft>
              <a:buClr>
                <a:srgbClr val="000000"/>
              </a:buClr>
              <a:buSzTx/>
              <a:buFontTx/>
              <a:buChar char="»"/>
              <a:tabLst/>
              <a:defRPr/>
            </a:lvl5pPr>
          </a:lstStyle>
          <a:p>
            <a:pPr marL="342900" marR="0" lvl="0" indent="-342900" algn="l" defTabSz="914400" rtl="0" eaLnBrk="0" fontAlgn="base" latinLnBrk="0" hangingPunct="0">
              <a:lnSpc>
                <a:spcPct val="100000"/>
              </a:lnSpc>
              <a:spcBef>
                <a:spcPct val="20000"/>
              </a:spcBef>
              <a:spcAft>
                <a:spcPct val="0"/>
              </a:spcAft>
              <a:buClr>
                <a:srgbClr val="000000"/>
              </a:buClr>
              <a:buSzPct val="75000"/>
              <a:buFont typeface="Wingdings" pitchFamily="2" charset="2"/>
              <a:buChar char="n"/>
              <a:tabLst/>
              <a:defRPr/>
            </a:pPr>
            <a:r>
              <a:rPr kumimoji="0" lang="en-US" sz="2200" b="0" i="0" u="none" strike="noStrike" kern="0" cap="none" spc="0" normalizeH="0" baseline="0" noProof="0" dirty="0" smtClean="0">
                <a:ln>
                  <a:noFill/>
                </a:ln>
                <a:solidFill>
                  <a:srgbClr val="000000"/>
                </a:solidFill>
                <a:effectLst/>
                <a:uLnTx/>
                <a:uFillTx/>
                <a:latin typeface="Arial" pitchFamily="34" charset="0"/>
                <a:ea typeface="+mn-ea"/>
                <a:cs typeface="+mn-cs"/>
              </a:rPr>
              <a:t>Click to edit Master text styles</a:t>
            </a:r>
          </a:p>
          <a:p>
            <a:pPr marL="742950" marR="0" lvl="1" indent="-285750" algn="l" defTabSz="914400" rtl="0" eaLnBrk="0" fontAlgn="base" latinLnBrk="0" hangingPunct="0">
              <a:lnSpc>
                <a:spcPct val="100000"/>
              </a:lnSpc>
              <a:spcBef>
                <a:spcPct val="20000"/>
              </a:spcBef>
              <a:spcAft>
                <a:spcPct val="0"/>
              </a:spcAft>
              <a:buClr>
                <a:srgbClr val="000000"/>
              </a:buClr>
              <a:buSzTx/>
              <a:buFontTx/>
              <a:buChar char="–"/>
              <a:tabLst/>
              <a:defRPr/>
            </a:pPr>
            <a:r>
              <a:rPr kumimoji="0" lang="en-US" sz="2000" b="0" i="0" u="none" strike="noStrike" kern="0" cap="none" spc="0" normalizeH="0" baseline="0" noProof="0" dirty="0" smtClean="0">
                <a:ln>
                  <a:noFill/>
                </a:ln>
                <a:solidFill>
                  <a:srgbClr val="000000"/>
                </a:solidFill>
                <a:effectLst/>
                <a:uLnTx/>
                <a:uFillTx/>
                <a:latin typeface="Arial" pitchFamily="34" charset="0"/>
              </a:rPr>
              <a:t>Second level</a:t>
            </a:r>
          </a:p>
          <a:p>
            <a:pPr marL="1085850" marR="0" lvl="2" indent="-228600" algn="l" defTabSz="914400" rtl="0" eaLnBrk="0" fontAlgn="base" latinLnBrk="0" hangingPunct="0">
              <a:lnSpc>
                <a:spcPct val="100000"/>
              </a:lnSpc>
              <a:spcBef>
                <a:spcPct val="20000"/>
              </a:spcBef>
              <a:spcAft>
                <a:spcPct val="0"/>
              </a:spcAft>
              <a:buClr>
                <a:srgbClr val="000000"/>
              </a:buClr>
              <a:buSzTx/>
              <a:buFontTx/>
              <a:buChar char="•"/>
              <a:tabLst/>
              <a:defRPr/>
            </a:pPr>
            <a:r>
              <a:rPr kumimoji="0" lang="en-US" sz="1800" b="0" i="0" u="none" strike="noStrike" kern="0" cap="none" spc="0" normalizeH="0" baseline="0" noProof="0" dirty="0" smtClean="0">
                <a:ln>
                  <a:noFill/>
                </a:ln>
                <a:solidFill>
                  <a:srgbClr val="000000"/>
                </a:solidFill>
                <a:effectLst/>
                <a:uLnTx/>
                <a:uFillTx/>
                <a:latin typeface="Arial" pitchFamily="34" charset="0"/>
              </a:rPr>
              <a:t>Third level</a:t>
            </a:r>
          </a:p>
          <a:p>
            <a:pPr marL="1428750" marR="0" lvl="3" indent="-228600" algn="l" defTabSz="914400" rtl="0" eaLnBrk="0" fontAlgn="base" latinLnBrk="0" hangingPunct="0">
              <a:lnSpc>
                <a:spcPct val="100000"/>
              </a:lnSpc>
              <a:spcBef>
                <a:spcPct val="20000"/>
              </a:spcBef>
              <a:spcAft>
                <a:spcPct val="0"/>
              </a:spcAft>
              <a:buClr>
                <a:srgbClr val="000000"/>
              </a:buClr>
              <a:buSzTx/>
              <a:buFontTx/>
              <a:buChar char="–"/>
              <a:tabLst/>
              <a:defRPr/>
            </a:pPr>
            <a:r>
              <a:rPr kumimoji="0" lang="en-US" sz="1600" b="0" i="0" u="none" strike="noStrike" kern="0" cap="none" spc="0" normalizeH="0" baseline="0" noProof="0" dirty="0" smtClean="0">
                <a:ln>
                  <a:noFill/>
                </a:ln>
                <a:solidFill>
                  <a:srgbClr val="000000"/>
                </a:solidFill>
                <a:effectLst/>
                <a:uLnTx/>
                <a:uFillTx/>
                <a:latin typeface="Arial" pitchFamily="34" charset="0"/>
              </a:rPr>
              <a:t>Fourth level</a:t>
            </a:r>
          </a:p>
          <a:p>
            <a:pPr marL="1771650" marR="0" lvl="4" indent="-228600" algn="l" defTabSz="914400" rtl="0" eaLnBrk="0" fontAlgn="base" latinLnBrk="0" hangingPunct="0">
              <a:lnSpc>
                <a:spcPct val="100000"/>
              </a:lnSpc>
              <a:spcBef>
                <a:spcPct val="20000"/>
              </a:spcBef>
              <a:spcAft>
                <a:spcPct val="0"/>
              </a:spcAft>
              <a:buClr>
                <a:srgbClr val="000000"/>
              </a:buClr>
              <a:buSzTx/>
              <a:buFontTx/>
              <a:buChar char="»"/>
              <a:tabLst/>
              <a:defRPr/>
            </a:pPr>
            <a:r>
              <a:rPr kumimoji="0" lang="en-US" sz="1400" b="0" i="0" u="none" strike="noStrike" kern="0" cap="none" spc="0" normalizeH="0" baseline="0" noProof="0" dirty="0" smtClean="0">
                <a:ln>
                  <a:noFill/>
                </a:ln>
                <a:solidFill>
                  <a:srgbClr val="000000"/>
                </a:solidFill>
                <a:effectLst/>
                <a:uLnTx/>
                <a:uFillTx/>
                <a:latin typeface="Arial" pitchFamily="34" charset="0"/>
              </a:rPr>
              <a:t>Fifth level</a:t>
            </a:r>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bg>
      <p:bgPr>
        <a:solidFill>
          <a:schemeClr val="bg1"/>
        </a:solidFill>
        <a:effectLst/>
      </p:bgPr>
    </p:bg>
    <p:spTree>
      <p:nvGrpSpPr>
        <p:cNvPr id="1" name=""/>
        <p:cNvGrpSpPr/>
        <p:nvPr/>
      </p:nvGrpSpPr>
      <p:grpSpPr>
        <a:xfrm>
          <a:off x="0" y="0"/>
          <a:ext cx="0" cy="0"/>
          <a:chOff x="0" y="0"/>
          <a:chExt cx="0" cy="0"/>
        </a:xfrm>
      </p:grpSpPr>
      <p:pic>
        <p:nvPicPr>
          <p:cNvPr id="3" name="Picture 14" descr="PBI_B&amp;W_Aerial_BKGRND"/>
          <p:cNvPicPr>
            <a:picLocks noChangeAspect="1" noChangeArrowheads="1"/>
          </p:cNvPicPr>
          <p:nvPr userDrawn="1"/>
        </p:nvPicPr>
        <p:blipFill>
          <a:blip r:embed="rId2" cstate="print"/>
          <a:srcRect/>
          <a:stretch>
            <a:fillRect/>
          </a:stretch>
        </p:blipFill>
        <p:spPr bwMode="auto">
          <a:xfrm>
            <a:off x="0" y="0"/>
            <a:ext cx="9144000" cy="6856413"/>
          </a:xfrm>
          <a:prstGeom prst="rect">
            <a:avLst/>
          </a:prstGeom>
          <a:noFill/>
          <a:ln w="9525">
            <a:noFill/>
            <a:miter lim="800000"/>
            <a:headEnd/>
            <a:tailEnd/>
          </a:ln>
        </p:spPr>
      </p:pic>
      <p:pic>
        <p:nvPicPr>
          <p:cNvPr id="4" name="Picture 9" descr="PBC_DOA_LOGO"/>
          <p:cNvPicPr>
            <a:picLocks noChangeAspect="1" noChangeArrowheads="1"/>
          </p:cNvPicPr>
          <p:nvPr userDrawn="1"/>
        </p:nvPicPr>
        <p:blipFill>
          <a:blip r:embed="rId3" cstate="print"/>
          <a:srcRect/>
          <a:stretch>
            <a:fillRect/>
          </a:stretch>
        </p:blipFill>
        <p:spPr bwMode="auto">
          <a:xfrm>
            <a:off x="63500" y="6110288"/>
            <a:ext cx="701675" cy="754062"/>
          </a:xfrm>
          <a:prstGeom prst="rect">
            <a:avLst/>
          </a:prstGeom>
          <a:noFill/>
          <a:ln w="9525">
            <a:noFill/>
            <a:miter lim="800000"/>
            <a:headEnd/>
            <a:tailEnd/>
          </a:ln>
        </p:spPr>
      </p:pic>
      <p:sp>
        <p:nvSpPr>
          <p:cNvPr id="10242" name="Rectangle 2"/>
          <p:cNvSpPr>
            <a:spLocks noGrp="1" noChangeArrowheads="1"/>
          </p:cNvSpPr>
          <p:nvPr>
            <p:ph type="ctrTitle"/>
          </p:nvPr>
        </p:nvSpPr>
        <p:spPr>
          <a:xfrm>
            <a:off x="685800" y="1143000"/>
            <a:ext cx="7772400" cy="2457450"/>
          </a:xfrm>
          <a:effectLst>
            <a:outerShdw dist="17961" dir="2700000" algn="ctr" rotWithShape="0">
              <a:schemeClr val="tx1"/>
            </a:outerShdw>
          </a:effectLst>
        </p:spPr>
        <p:txBody>
          <a:bodyPr/>
          <a:lstStyle>
            <a:lvl1pPr algn="ctr">
              <a:defRPr>
                <a:solidFill>
                  <a:schemeClr val="bg1"/>
                </a:solidFill>
              </a:defRPr>
            </a:lvl1pPr>
          </a:lstStyle>
          <a:p>
            <a:r>
              <a:rPr lang="en-US"/>
              <a:t>Click to edit Master title style</a:t>
            </a:r>
          </a:p>
        </p:txBody>
      </p:sp>
      <p:sp>
        <p:nvSpPr>
          <p:cNvPr id="5" name="Rectangle 18"/>
          <p:cNvSpPr>
            <a:spLocks noGrp="1" noChangeArrowheads="1"/>
          </p:cNvSpPr>
          <p:nvPr>
            <p:ph type="sldNum" sz="quarter" idx="10"/>
          </p:nvPr>
        </p:nvSpPr>
        <p:spPr>
          <a:xfrm>
            <a:off x="7010400" y="0"/>
            <a:ext cx="2133600" cy="476250"/>
          </a:xfrm>
          <a:prstGeom prst="rect">
            <a:avLst/>
          </a:prstGeom>
        </p:spPr>
        <p:txBody>
          <a:bodyPr/>
          <a:lstStyle>
            <a:lvl1pPr>
              <a:defRPr smtClean="0"/>
            </a:lvl1pPr>
          </a:lstStyle>
          <a:p>
            <a:pPr>
              <a:defRPr/>
            </a:pPr>
            <a:fld id="{28980728-D9F3-4C4C-AEFF-B9E21FAC0FA1}" type="slidenum">
              <a:rPr lang="en-US"/>
              <a:pPr>
                <a:defRPr/>
              </a:pPr>
              <a:t>‹#›</a:t>
            </a:fld>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bwMode="auto">
          <a:xfrm>
            <a:off x="0" y="6634264"/>
            <a:ext cx="9144000" cy="223736"/>
          </a:xfrm>
          <a:prstGeom prst="rect">
            <a:avLst/>
          </a:prstGeom>
          <a:solidFill>
            <a:srgbClr val="0A539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charset="0"/>
            </a:endParaRPr>
          </a:p>
        </p:txBody>
      </p:sp>
      <p:pic>
        <p:nvPicPr>
          <p:cNvPr id="5" name="Picture 4" descr="Corp_2011_PPT_Bkgd_Slide.jpg"/>
          <p:cNvPicPr>
            <a:picLocks noChangeAspect="1"/>
          </p:cNvPicPr>
          <p:nvPr userDrawn="1"/>
        </p:nvPicPr>
        <p:blipFill>
          <a:blip r:embed="rId11" cstate="print"/>
          <a:stretch>
            <a:fillRect/>
          </a:stretch>
        </p:blipFill>
        <p:spPr>
          <a:xfrm>
            <a:off x="0" y="0"/>
            <a:ext cx="9144000" cy="1426464"/>
          </a:xfrm>
          <a:prstGeom prst="rect">
            <a:avLst/>
          </a:prstGeom>
        </p:spPr>
      </p:pic>
      <p:sp>
        <p:nvSpPr>
          <p:cNvPr id="4098" name="Rectangle 2"/>
          <p:cNvSpPr>
            <a:spLocks noGrp="1" noChangeArrowheads="1"/>
          </p:cNvSpPr>
          <p:nvPr>
            <p:ph type="title"/>
          </p:nvPr>
        </p:nvSpPr>
        <p:spPr bwMode="auto">
          <a:xfrm>
            <a:off x="369887" y="157007"/>
            <a:ext cx="8542337" cy="872247"/>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r>
              <a:rPr lang="en-US" dirty="0" smtClean="0"/>
              <a:t>Click to edit Master title style</a:t>
            </a:r>
          </a:p>
        </p:txBody>
      </p:sp>
      <p:sp>
        <p:nvSpPr>
          <p:cNvPr id="4099" name="Rectangle 3"/>
          <p:cNvSpPr>
            <a:spLocks noGrp="1" noChangeArrowheads="1"/>
          </p:cNvSpPr>
          <p:nvPr>
            <p:ph type="body" idx="1"/>
          </p:nvPr>
        </p:nvSpPr>
        <p:spPr bwMode="auto">
          <a:xfrm>
            <a:off x="860079" y="1535113"/>
            <a:ext cx="8070251" cy="487997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8" name="Picture 8" descr="Palm_Beach_County_Seal2.png"/>
          <p:cNvPicPr>
            <a:picLocks noChangeAspect="1"/>
          </p:cNvPicPr>
          <p:nvPr userDrawn="1"/>
        </p:nvPicPr>
        <p:blipFill>
          <a:blip r:embed="rId12" cstate="print"/>
          <a:srcRect/>
          <a:stretch>
            <a:fillRect/>
          </a:stretch>
        </p:blipFill>
        <p:spPr bwMode="auto">
          <a:xfrm>
            <a:off x="117697" y="6117911"/>
            <a:ext cx="715222" cy="71293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8" r:id="rId8"/>
    <p:sldLayoutId id="2147483659" r:id="rId9"/>
  </p:sldLayoutIdLst>
  <p:transition>
    <p:fade/>
  </p:transition>
  <p:timing>
    <p:tnLst>
      <p:par>
        <p:cTn id="1" dur="indefinite" restart="never" nodeType="tmRoot"/>
      </p:par>
    </p:tnLst>
  </p:timing>
  <p:txStyles>
    <p:titleStyle>
      <a:lvl1pPr algn="l" rtl="0" eaLnBrk="0" fontAlgn="base" hangingPunct="0">
        <a:lnSpc>
          <a:spcPct val="85000"/>
        </a:lnSpc>
        <a:spcBef>
          <a:spcPct val="0"/>
        </a:spcBef>
        <a:spcAft>
          <a:spcPct val="0"/>
        </a:spcAft>
        <a:defRPr sz="2800">
          <a:solidFill>
            <a:schemeClr val="bg1"/>
          </a:solidFill>
          <a:latin typeface="+mn-lt"/>
          <a:ea typeface="+mj-ea"/>
          <a:cs typeface="+mj-cs"/>
        </a:defRPr>
      </a:lvl1pPr>
      <a:lvl2pPr algn="l" rtl="0" eaLnBrk="0" fontAlgn="base" hangingPunct="0">
        <a:lnSpc>
          <a:spcPct val="85000"/>
        </a:lnSpc>
        <a:spcBef>
          <a:spcPct val="0"/>
        </a:spcBef>
        <a:spcAft>
          <a:spcPct val="0"/>
        </a:spcAft>
        <a:defRPr sz="3400">
          <a:solidFill>
            <a:srgbClr val="800000"/>
          </a:solidFill>
          <a:latin typeface="Arial Black" pitchFamily="34" charset="0"/>
        </a:defRPr>
      </a:lvl2pPr>
      <a:lvl3pPr algn="l" rtl="0" eaLnBrk="0" fontAlgn="base" hangingPunct="0">
        <a:lnSpc>
          <a:spcPct val="85000"/>
        </a:lnSpc>
        <a:spcBef>
          <a:spcPct val="0"/>
        </a:spcBef>
        <a:spcAft>
          <a:spcPct val="0"/>
        </a:spcAft>
        <a:defRPr sz="3400">
          <a:solidFill>
            <a:srgbClr val="800000"/>
          </a:solidFill>
          <a:latin typeface="Arial Black" pitchFamily="34" charset="0"/>
        </a:defRPr>
      </a:lvl3pPr>
      <a:lvl4pPr algn="l" rtl="0" eaLnBrk="0" fontAlgn="base" hangingPunct="0">
        <a:lnSpc>
          <a:spcPct val="85000"/>
        </a:lnSpc>
        <a:spcBef>
          <a:spcPct val="0"/>
        </a:spcBef>
        <a:spcAft>
          <a:spcPct val="0"/>
        </a:spcAft>
        <a:defRPr sz="3400">
          <a:solidFill>
            <a:srgbClr val="800000"/>
          </a:solidFill>
          <a:latin typeface="Arial Black" pitchFamily="34" charset="0"/>
        </a:defRPr>
      </a:lvl4pPr>
      <a:lvl5pPr algn="l" rtl="0" eaLnBrk="0" fontAlgn="base" hangingPunct="0">
        <a:lnSpc>
          <a:spcPct val="85000"/>
        </a:lnSpc>
        <a:spcBef>
          <a:spcPct val="0"/>
        </a:spcBef>
        <a:spcAft>
          <a:spcPct val="0"/>
        </a:spcAft>
        <a:defRPr sz="3400">
          <a:solidFill>
            <a:srgbClr val="800000"/>
          </a:solidFill>
          <a:latin typeface="Arial Black" pitchFamily="34" charset="0"/>
        </a:defRPr>
      </a:lvl5pPr>
      <a:lvl6pPr marL="457200" algn="l" rtl="0" eaLnBrk="0" fontAlgn="base" hangingPunct="0">
        <a:lnSpc>
          <a:spcPct val="85000"/>
        </a:lnSpc>
        <a:spcBef>
          <a:spcPct val="0"/>
        </a:spcBef>
        <a:spcAft>
          <a:spcPct val="0"/>
        </a:spcAft>
        <a:defRPr sz="3400">
          <a:solidFill>
            <a:srgbClr val="800000"/>
          </a:solidFill>
          <a:latin typeface="Arial Black" pitchFamily="34" charset="0"/>
        </a:defRPr>
      </a:lvl6pPr>
      <a:lvl7pPr marL="914400" algn="l" rtl="0" eaLnBrk="0" fontAlgn="base" hangingPunct="0">
        <a:lnSpc>
          <a:spcPct val="85000"/>
        </a:lnSpc>
        <a:spcBef>
          <a:spcPct val="0"/>
        </a:spcBef>
        <a:spcAft>
          <a:spcPct val="0"/>
        </a:spcAft>
        <a:defRPr sz="3400">
          <a:solidFill>
            <a:srgbClr val="800000"/>
          </a:solidFill>
          <a:latin typeface="Arial Black" pitchFamily="34" charset="0"/>
        </a:defRPr>
      </a:lvl7pPr>
      <a:lvl8pPr marL="1371600" algn="l" rtl="0" eaLnBrk="0" fontAlgn="base" hangingPunct="0">
        <a:lnSpc>
          <a:spcPct val="85000"/>
        </a:lnSpc>
        <a:spcBef>
          <a:spcPct val="0"/>
        </a:spcBef>
        <a:spcAft>
          <a:spcPct val="0"/>
        </a:spcAft>
        <a:defRPr sz="3400">
          <a:solidFill>
            <a:srgbClr val="800000"/>
          </a:solidFill>
          <a:latin typeface="Arial Black" pitchFamily="34" charset="0"/>
        </a:defRPr>
      </a:lvl8pPr>
      <a:lvl9pPr marL="1828800" algn="l" rtl="0" eaLnBrk="0" fontAlgn="base" hangingPunct="0">
        <a:lnSpc>
          <a:spcPct val="85000"/>
        </a:lnSpc>
        <a:spcBef>
          <a:spcPct val="0"/>
        </a:spcBef>
        <a:spcAft>
          <a:spcPct val="0"/>
        </a:spcAft>
        <a:defRPr sz="3400">
          <a:solidFill>
            <a:srgbClr val="800000"/>
          </a:solidFill>
          <a:latin typeface="Arial Black" pitchFamily="34"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n"/>
        <a:defRPr sz="2200" b="1" baseline="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Clr>
          <a:schemeClr val="tx1"/>
        </a:buClr>
        <a:buChar char="–"/>
        <a:defRPr sz="2000" baseline="0">
          <a:solidFill>
            <a:schemeClr val="tx1"/>
          </a:solidFill>
          <a:latin typeface="Arial" pitchFamily="34" charset="0"/>
        </a:defRPr>
      </a:lvl2pPr>
      <a:lvl3pPr marL="1085850" indent="-228600" algn="l" rtl="0" eaLnBrk="0" fontAlgn="base" hangingPunct="0">
        <a:spcBef>
          <a:spcPct val="20000"/>
        </a:spcBef>
        <a:spcAft>
          <a:spcPct val="0"/>
        </a:spcAft>
        <a:buClr>
          <a:schemeClr val="tx1"/>
        </a:buClr>
        <a:buChar char="•"/>
        <a:defRPr sz="1800" baseline="0">
          <a:solidFill>
            <a:schemeClr val="tx1"/>
          </a:solidFill>
          <a:latin typeface="Arial" pitchFamily="34" charset="0"/>
        </a:defRPr>
      </a:lvl3pPr>
      <a:lvl4pPr marL="1428750" indent="-228600" algn="l" rtl="0" eaLnBrk="0" fontAlgn="base" hangingPunct="0">
        <a:spcBef>
          <a:spcPct val="20000"/>
        </a:spcBef>
        <a:spcAft>
          <a:spcPct val="0"/>
        </a:spcAft>
        <a:buClr>
          <a:schemeClr val="tx1"/>
        </a:buClr>
        <a:buChar char="–"/>
        <a:defRPr sz="1600" baseline="0">
          <a:solidFill>
            <a:schemeClr val="tx1"/>
          </a:solidFill>
          <a:latin typeface="Arial" pitchFamily="34" charset="0"/>
        </a:defRPr>
      </a:lvl4pPr>
      <a:lvl5pPr marL="1771650" indent="-228600" algn="l" rtl="0" eaLnBrk="0" fontAlgn="base" hangingPunct="0">
        <a:spcBef>
          <a:spcPct val="20000"/>
        </a:spcBef>
        <a:spcAft>
          <a:spcPct val="0"/>
        </a:spcAft>
        <a:buClr>
          <a:schemeClr val="tx1"/>
        </a:buClr>
        <a:buChar char="»"/>
        <a:defRPr sz="1400" baseline="0">
          <a:solidFill>
            <a:schemeClr val="tx1"/>
          </a:solidFill>
          <a:latin typeface="Arial" pitchFamily="34" charset="0"/>
        </a:defRPr>
      </a:lvl5pPr>
      <a:lvl6pPr marL="2228850" indent="-228600" algn="l" rtl="0" eaLnBrk="0" fontAlgn="base" hangingPunct="0">
        <a:spcBef>
          <a:spcPct val="20000"/>
        </a:spcBef>
        <a:spcAft>
          <a:spcPct val="0"/>
        </a:spcAft>
        <a:buClr>
          <a:schemeClr val="tx1"/>
        </a:buClr>
        <a:buChar char="»"/>
        <a:defRPr sz="1600">
          <a:solidFill>
            <a:schemeClr val="tx1"/>
          </a:solidFill>
          <a:latin typeface="+mn-lt"/>
        </a:defRPr>
      </a:lvl6pPr>
      <a:lvl7pPr marL="2686050" indent="-228600" algn="l" rtl="0" eaLnBrk="0" fontAlgn="base" hangingPunct="0">
        <a:spcBef>
          <a:spcPct val="20000"/>
        </a:spcBef>
        <a:spcAft>
          <a:spcPct val="0"/>
        </a:spcAft>
        <a:buClr>
          <a:schemeClr val="tx1"/>
        </a:buClr>
        <a:buChar char="»"/>
        <a:defRPr sz="1600">
          <a:solidFill>
            <a:schemeClr val="tx1"/>
          </a:solidFill>
          <a:latin typeface="+mn-lt"/>
        </a:defRPr>
      </a:lvl7pPr>
      <a:lvl8pPr marL="3143250" indent="-228600" algn="l" rtl="0" eaLnBrk="0" fontAlgn="base" hangingPunct="0">
        <a:spcBef>
          <a:spcPct val="20000"/>
        </a:spcBef>
        <a:spcAft>
          <a:spcPct val="0"/>
        </a:spcAft>
        <a:buClr>
          <a:schemeClr val="tx1"/>
        </a:buClr>
        <a:buChar char="»"/>
        <a:defRPr sz="1600">
          <a:solidFill>
            <a:schemeClr val="tx1"/>
          </a:solidFill>
          <a:latin typeface="+mn-lt"/>
        </a:defRPr>
      </a:lvl8pPr>
      <a:lvl9pPr marL="3600450" indent="-228600" algn="l" rtl="0" eaLnBrk="0" fontAlgn="base" hangingPunct="0">
        <a:spcBef>
          <a:spcPct val="20000"/>
        </a:spcBef>
        <a:spcAft>
          <a:spcPct val="0"/>
        </a:spcAft>
        <a:buClr>
          <a:schemeClr val="tx1"/>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an Engineer?</a:t>
            </a:r>
            <a:endParaRPr lang="en-US" dirty="0"/>
          </a:p>
        </p:txBody>
      </p:sp>
      <p:sp>
        <p:nvSpPr>
          <p:cNvPr id="4" name="Rectangle 3"/>
          <p:cNvSpPr/>
          <p:nvPr/>
        </p:nvSpPr>
        <p:spPr>
          <a:xfrm>
            <a:off x="357860" y="1546225"/>
            <a:ext cx="5213948" cy="5632311"/>
          </a:xfrm>
          <a:prstGeom prst="rect">
            <a:avLst/>
          </a:prstGeom>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Times New Roman"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a:lstStyle>
          <a:p>
            <a:pPr marL="573088" lvl="1" indent="-287338">
              <a:buClr>
                <a:srgbClr val="0A5390"/>
              </a:buClr>
              <a:buFont typeface="Wingdings" pitchFamily="2" charset="2"/>
              <a:buChar char="Q"/>
            </a:pPr>
            <a:r>
              <a:rPr lang="en-US" sz="1800" dirty="0" smtClean="0">
                <a:solidFill>
                  <a:srgbClr val="0A5390"/>
                </a:solidFill>
                <a:latin typeface="+mn-lt"/>
              </a:rPr>
              <a:t>An Engineer is a person who design, builds, or maintains engines, machines, or public works. </a:t>
            </a:r>
            <a:r>
              <a:rPr lang="en-US" sz="1200" dirty="0" smtClean="0">
                <a:solidFill>
                  <a:srgbClr val="0A5390"/>
                </a:solidFill>
                <a:latin typeface="+mn-lt"/>
              </a:rPr>
              <a:t>(from Oxford Languages)</a:t>
            </a:r>
            <a:endParaRPr lang="en-US" sz="1800" dirty="0" smtClean="0">
              <a:solidFill>
                <a:srgbClr val="0A5390"/>
              </a:solidFill>
              <a:latin typeface="+mn-lt"/>
            </a:endParaRPr>
          </a:p>
          <a:p>
            <a:pPr marL="285750" lvl="1">
              <a:buClr>
                <a:srgbClr val="0A5390"/>
              </a:buClr>
            </a:pPr>
            <a:endParaRPr lang="en-US" sz="1800" dirty="0" smtClean="0">
              <a:solidFill>
                <a:srgbClr val="0A5390"/>
              </a:solidFill>
              <a:latin typeface="+mn-lt"/>
            </a:endParaRPr>
          </a:p>
          <a:p>
            <a:pPr marL="573088" lvl="1" indent="-287338">
              <a:buClr>
                <a:srgbClr val="0A5390"/>
              </a:buClr>
              <a:buFont typeface="Wingdings" pitchFamily="2" charset="2"/>
              <a:buChar char="Q"/>
            </a:pPr>
            <a:r>
              <a:rPr lang="en-US" sz="1800" dirty="0" smtClean="0">
                <a:solidFill>
                  <a:srgbClr val="0A5390"/>
                </a:solidFill>
                <a:latin typeface="+mn-lt"/>
              </a:rPr>
              <a:t>There are many </a:t>
            </a:r>
            <a:r>
              <a:rPr lang="en-US" sz="1800" dirty="0">
                <a:solidFill>
                  <a:srgbClr val="0A5390"/>
                </a:solidFill>
                <a:latin typeface="+mn-lt"/>
              </a:rPr>
              <a:t>t</a:t>
            </a:r>
            <a:r>
              <a:rPr lang="en-US" sz="1800" dirty="0" smtClean="0">
                <a:solidFill>
                  <a:srgbClr val="0A5390"/>
                </a:solidFill>
                <a:latin typeface="+mn-lt"/>
              </a:rPr>
              <a:t>ypes of Engineering including:</a:t>
            </a:r>
          </a:p>
          <a:p>
            <a:pPr marL="1030288" lvl="2" indent="-287338">
              <a:buClr>
                <a:srgbClr val="0A5390"/>
              </a:buClr>
              <a:buFont typeface="Wingdings" pitchFamily="2" charset="2"/>
              <a:buChar char="Q"/>
            </a:pPr>
            <a:r>
              <a:rPr lang="en-US" sz="1800" dirty="0" smtClean="0">
                <a:solidFill>
                  <a:srgbClr val="0A5390"/>
                </a:solidFill>
                <a:latin typeface="+mn-lt"/>
              </a:rPr>
              <a:t>Civil, Structural, Transportation, Environmental, Mechanical, Aerospace, Marine, Automotive, Electrical, Computer, Chemical, Industrial</a:t>
            </a:r>
          </a:p>
          <a:p>
            <a:pPr marL="1030288" lvl="2" indent="-287338">
              <a:buClr>
                <a:srgbClr val="0A5390"/>
              </a:buClr>
              <a:buFont typeface="Wingdings" pitchFamily="2" charset="2"/>
              <a:buChar char="Q"/>
            </a:pPr>
            <a:endParaRPr lang="en-US" sz="1800" dirty="0">
              <a:solidFill>
                <a:srgbClr val="0A5390"/>
              </a:solidFill>
              <a:latin typeface="+mn-lt"/>
            </a:endParaRPr>
          </a:p>
          <a:p>
            <a:pPr marL="573088" lvl="1" indent="-287338">
              <a:buClr>
                <a:srgbClr val="0A5390"/>
              </a:buClr>
              <a:buFont typeface="Wingdings" pitchFamily="2" charset="2"/>
              <a:buChar char="Q"/>
            </a:pPr>
            <a:r>
              <a:rPr lang="en-US" sz="1800" dirty="0">
                <a:solidFill>
                  <a:srgbClr val="0A5390"/>
                </a:solidFill>
                <a:latin typeface="+mn-lt"/>
              </a:rPr>
              <a:t>Civil engineers work on infrastructure projects, such as the design and construction of airports, bridges, water and sewage treatment plants, roads and streets, tunnels and other critical systems that our society needs to operate. </a:t>
            </a:r>
            <a:r>
              <a:rPr lang="en-US" sz="1200" dirty="0">
                <a:solidFill>
                  <a:srgbClr val="0A5390"/>
                </a:solidFill>
                <a:latin typeface="+mn-lt"/>
              </a:rPr>
              <a:t>(from National University)</a:t>
            </a:r>
          </a:p>
          <a:p>
            <a:pPr marL="573088" lvl="1" indent="-287338">
              <a:buClr>
                <a:srgbClr val="0A5390"/>
              </a:buClr>
              <a:buFont typeface="Wingdings" pitchFamily="2" charset="2"/>
              <a:buChar char="Q"/>
            </a:pPr>
            <a:endParaRPr lang="en-US" sz="1800" dirty="0" smtClean="0">
              <a:solidFill>
                <a:srgbClr val="0A5390"/>
              </a:solidFill>
              <a:latin typeface="+mn-lt"/>
            </a:endParaRPr>
          </a:p>
          <a:p>
            <a:pPr marL="573088" lvl="1" indent="-287338">
              <a:buClr>
                <a:srgbClr val="0A5390"/>
              </a:buClr>
              <a:buFont typeface="Wingdings" pitchFamily="2" charset="2"/>
              <a:buChar char="Q"/>
            </a:pPr>
            <a:endParaRPr lang="en-US" sz="1800" dirty="0" smtClean="0">
              <a:solidFill>
                <a:srgbClr val="0A5390"/>
              </a:solidFill>
              <a:latin typeface="+mn-lt"/>
            </a:endParaRPr>
          </a:p>
        </p:txBody>
      </p:sp>
      <p:pic>
        <p:nvPicPr>
          <p:cNvPr id="6" name="Picture 5"/>
          <p:cNvPicPr>
            <a:picLocks noChangeAspect="1"/>
          </p:cNvPicPr>
          <p:nvPr/>
        </p:nvPicPr>
        <p:blipFill>
          <a:blip r:embed="rId2"/>
          <a:stretch>
            <a:fillRect/>
          </a:stretch>
        </p:blipFill>
        <p:spPr>
          <a:xfrm>
            <a:off x="5400051" y="2340004"/>
            <a:ext cx="3386089" cy="25395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44623833"/>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48465"/>
            <a:ext cx="3675529" cy="2445529"/>
          </a:xfrm>
          <a:prstGeom prst="rect">
            <a:avLst/>
          </a:prstGeom>
        </p:spPr>
      </p:pic>
      <p:sp>
        <p:nvSpPr>
          <p:cNvPr id="4" name="TextBox 3"/>
          <p:cNvSpPr txBox="1"/>
          <p:nvPr/>
        </p:nvSpPr>
        <p:spPr>
          <a:xfrm>
            <a:off x="0" y="3050590"/>
            <a:ext cx="3675529" cy="738664"/>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US" sz="1400" b="1" dirty="0" smtClean="0">
                <a:solidFill>
                  <a:srgbClr val="0A5390"/>
                </a:solidFill>
                <a:latin typeface="+mn-lt"/>
              </a:rPr>
              <a:t>Concourse C Expansion at </a:t>
            </a:r>
            <a:r>
              <a:rPr lang="en-US" sz="1400" b="1" dirty="0" err="1" smtClean="0">
                <a:solidFill>
                  <a:srgbClr val="0A5390"/>
                </a:solidFill>
                <a:latin typeface="+mn-lt"/>
              </a:rPr>
              <a:t>PBI</a:t>
            </a:r>
            <a:endParaRPr lang="en-US" sz="1400" b="1" dirty="0" smtClean="0">
              <a:solidFill>
                <a:srgbClr val="0A5390"/>
              </a:solidFill>
              <a:latin typeface="+mn-lt"/>
            </a:endParaRPr>
          </a:p>
          <a:p>
            <a:pPr marL="342900" indent="-342900">
              <a:buFont typeface="Arial" panose="020B0604020202020204" pitchFamily="34" charset="0"/>
              <a:buChar char="•"/>
            </a:pPr>
            <a:r>
              <a:rPr lang="en-US" sz="1400" b="1" dirty="0" smtClean="0">
                <a:solidFill>
                  <a:srgbClr val="0A5390"/>
                </a:solidFill>
                <a:latin typeface="+mn-lt"/>
              </a:rPr>
              <a:t>Civil, Electrical, Structural, Mechanical &amp; Architectural</a:t>
            </a:r>
          </a:p>
        </p:txBody>
      </p:sp>
      <p:sp>
        <p:nvSpPr>
          <p:cNvPr id="5" name="Rectangle 2"/>
          <p:cNvSpPr txBox="1">
            <a:spLocks noChangeArrowheads="1"/>
          </p:cNvSpPr>
          <p:nvPr/>
        </p:nvSpPr>
        <p:spPr>
          <a:xfrm>
            <a:off x="369887" y="157007"/>
            <a:ext cx="8542337" cy="872247"/>
          </a:xfrm>
          <a:prstGeom prst="rect">
            <a:avLst/>
          </a:prstGeom>
        </p:spPr>
        <p:txBody>
          <a:bodyPr/>
          <a:lstStyle>
            <a:lvl1pPr algn="l" rtl="0" eaLnBrk="0" fontAlgn="base" hangingPunct="0">
              <a:lnSpc>
                <a:spcPct val="85000"/>
              </a:lnSpc>
              <a:spcBef>
                <a:spcPct val="0"/>
              </a:spcBef>
              <a:spcAft>
                <a:spcPct val="0"/>
              </a:spcAft>
              <a:defRPr sz="2800">
                <a:solidFill>
                  <a:schemeClr val="bg1"/>
                </a:solidFill>
                <a:latin typeface="+mn-lt"/>
                <a:ea typeface="+mj-ea"/>
                <a:cs typeface="+mj-cs"/>
              </a:defRPr>
            </a:lvl1pPr>
            <a:lvl2pPr algn="l" rtl="0" eaLnBrk="0" fontAlgn="base" hangingPunct="0">
              <a:lnSpc>
                <a:spcPct val="85000"/>
              </a:lnSpc>
              <a:spcBef>
                <a:spcPct val="0"/>
              </a:spcBef>
              <a:spcAft>
                <a:spcPct val="0"/>
              </a:spcAft>
              <a:defRPr sz="3400">
                <a:solidFill>
                  <a:srgbClr val="800000"/>
                </a:solidFill>
                <a:latin typeface="Arial Black" pitchFamily="34" charset="0"/>
              </a:defRPr>
            </a:lvl2pPr>
            <a:lvl3pPr algn="l" rtl="0" eaLnBrk="0" fontAlgn="base" hangingPunct="0">
              <a:lnSpc>
                <a:spcPct val="85000"/>
              </a:lnSpc>
              <a:spcBef>
                <a:spcPct val="0"/>
              </a:spcBef>
              <a:spcAft>
                <a:spcPct val="0"/>
              </a:spcAft>
              <a:defRPr sz="3400">
                <a:solidFill>
                  <a:srgbClr val="800000"/>
                </a:solidFill>
                <a:latin typeface="Arial Black" pitchFamily="34" charset="0"/>
              </a:defRPr>
            </a:lvl3pPr>
            <a:lvl4pPr algn="l" rtl="0" eaLnBrk="0" fontAlgn="base" hangingPunct="0">
              <a:lnSpc>
                <a:spcPct val="85000"/>
              </a:lnSpc>
              <a:spcBef>
                <a:spcPct val="0"/>
              </a:spcBef>
              <a:spcAft>
                <a:spcPct val="0"/>
              </a:spcAft>
              <a:defRPr sz="3400">
                <a:solidFill>
                  <a:srgbClr val="800000"/>
                </a:solidFill>
                <a:latin typeface="Arial Black" pitchFamily="34" charset="0"/>
              </a:defRPr>
            </a:lvl4pPr>
            <a:lvl5pPr algn="l" rtl="0" eaLnBrk="0" fontAlgn="base" hangingPunct="0">
              <a:lnSpc>
                <a:spcPct val="85000"/>
              </a:lnSpc>
              <a:spcBef>
                <a:spcPct val="0"/>
              </a:spcBef>
              <a:spcAft>
                <a:spcPct val="0"/>
              </a:spcAft>
              <a:defRPr sz="3400">
                <a:solidFill>
                  <a:srgbClr val="800000"/>
                </a:solidFill>
                <a:latin typeface="Arial Black" pitchFamily="34" charset="0"/>
              </a:defRPr>
            </a:lvl5pPr>
            <a:lvl6pPr marL="457200" algn="l" rtl="0" eaLnBrk="0" fontAlgn="base" hangingPunct="0">
              <a:lnSpc>
                <a:spcPct val="85000"/>
              </a:lnSpc>
              <a:spcBef>
                <a:spcPct val="0"/>
              </a:spcBef>
              <a:spcAft>
                <a:spcPct val="0"/>
              </a:spcAft>
              <a:defRPr sz="3400">
                <a:solidFill>
                  <a:srgbClr val="800000"/>
                </a:solidFill>
                <a:latin typeface="Arial Black" pitchFamily="34" charset="0"/>
              </a:defRPr>
            </a:lvl6pPr>
            <a:lvl7pPr marL="914400" algn="l" rtl="0" eaLnBrk="0" fontAlgn="base" hangingPunct="0">
              <a:lnSpc>
                <a:spcPct val="85000"/>
              </a:lnSpc>
              <a:spcBef>
                <a:spcPct val="0"/>
              </a:spcBef>
              <a:spcAft>
                <a:spcPct val="0"/>
              </a:spcAft>
              <a:defRPr sz="3400">
                <a:solidFill>
                  <a:srgbClr val="800000"/>
                </a:solidFill>
                <a:latin typeface="Arial Black" pitchFamily="34" charset="0"/>
              </a:defRPr>
            </a:lvl7pPr>
            <a:lvl8pPr marL="1371600" algn="l" rtl="0" eaLnBrk="0" fontAlgn="base" hangingPunct="0">
              <a:lnSpc>
                <a:spcPct val="85000"/>
              </a:lnSpc>
              <a:spcBef>
                <a:spcPct val="0"/>
              </a:spcBef>
              <a:spcAft>
                <a:spcPct val="0"/>
              </a:spcAft>
              <a:defRPr sz="3400">
                <a:solidFill>
                  <a:srgbClr val="800000"/>
                </a:solidFill>
                <a:latin typeface="Arial Black" pitchFamily="34" charset="0"/>
              </a:defRPr>
            </a:lvl8pPr>
            <a:lvl9pPr marL="1828800" algn="l" rtl="0" eaLnBrk="0" fontAlgn="base" hangingPunct="0">
              <a:lnSpc>
                <a:spcPct val="85000"/>
              </a:lnSpc>
              <a:spcBef>
                <a:spcPct val="0"/>
              </a:spcBef>
              <a:spcAft>
                <a:spcPct val="0"/>
              </a:spcAft>
              <a:defRPr sz="3400">
                <a:solidFill>
                  <a:srgbClr val="800000"/>
                </a:solidFill>
                <a:latin typeface="Arial Black" pitchFamily="34" charset="0"/>
              </a:defRPr>
            </a:lvl9pPr>
          </a:lstStyle>
          <a:p>
            <a:endParaRPr lang="en-US" sz="3200" kern="0" dirty="0" smtClean="0"/>
          </a:p>
          <a:p>
            <a:r>
              <a:rPr lang="en-US" sz="3200" kern="0" dirty="0" smtClean="0"/>
              <a:t>Past &amp; Current Projects</a:t>
            </a:r>
            <a:endParaRPr lang="en-US" sz="3600" kern="0" dirty="0" smtClean="0"/>
          </a:p>
        </p:txBody>
      </p:sp>
      <p:pic>
        <p:nvPicPr>
          <p:cNvPr id="6" name="Picture 5"/>
          <p:cNvPicPr>
            <a:picLocks noChangeAspect="1"/>
          </p:cNvPicPr>
          <p:nvPr/>
        </p:nvPicPr>
        <p:blipFill rotWithShape="1">
          <a:blip r:embed="rId3"/>
          <a:srcRect l="1961" t="13928" b="13243"/>
          <a:stretch/>
        </p:blipFill>
        <p:spPr>
          <a:xfrm>
            <a:off x="4769224" y="1348465"/>
            <a:ext cx="4374776" cy="2437375"/>
          </a:xfrm>
          <a:prstGeom prst="rect">
            <a:avLst/>
          </a:prstGeom>
        </p:spPr>
      </p:pic>
      <p:sp>
        <p:nvSpPr>
          <p:cNvPr id="7" name="TextBox 6"/>
          <p:cNvSpPr txBox="1"/>
          <p:nvPr/>
        </p:nvSpPr>
        <p:spPr>
          <a:xfrm>
            <a:off x="4769224" y="3270774"/>
            <a:ext cx="4374776" cy="52322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US" sz="1400" b="1" dirty="0" smtClean="0">
                <a:solidFill>
                  <a:srgbClr val="0A5390"/>
                </a:solidFill>
                <a:latin typeface="+mn-lt"/>
              </a:rPr>
              <a:t>Air Cargo Rehabilitation at </a:t>
            </a:r>
            <a:r>
              <a:rPr lang="en-US" sz="1400" b="1" dirty="0" err="1" smtClean="0">
                <a:solidFill>
                  <a:srgbClr val="0A5390"/>
                </a:solidFill>
                <a:latin typeface="+mn-lt"/>
              </a:rPr>
              <a:t>PBI</a:t>
            </a:r>
            <a:endParaRPr lang="en-US" sz="1400" b="1" dirty="0" smtClean="0">
              <a:solidFill>
                <a:srgbClr val="0A5390"/>
              </a:solidFill>
              <a:latin typeface="+mn-lt"/>
            </a:endParaRPr>
          </a:p>
          <a:p>
            <a:pPr marL="342900" indent="-342900">
              <a:buFont typeface="Arial" panose="020B0604020202020204" pitchFamily="34" charset="0"/>
              <a:buChar char="•"/>
            </a:pPr>
            <a:r>
              <a:rPr lang="en-US" sz="1400" b="1" dirty="0" smtClean="0">
                <a:solidFill>
                  <a:srgbClr val="0A5390"/>
                </a:solidFill>
                <a:latin typeface="+mn-lt"/>
              </a:rPr>
              <a:t>Civil &amp; Electrical</a:t>
            </a:r>
          </a:p>
        </p:txBody>
      </p:sp>
      <p:pic>
        <p:nvPicPr>
          <p:cNvPr id="8" name="Picture 7"/>
          <p:cNvPicPr>
            <a:picLocks noChangeAspect="1"/>
          </p:cNvPicPr>
          <p:nvPr/>
        </p:nvPicPr>
        <p:blipFill rotWithShape="1">
          <a:blip r:embed="rId4"/>
          <a:srcRect l="9975" t="10265" r="9850" b="10485"/>
          <a:stretch/>
        </p:blipFill>
        <p:spPr>
          <a:xfrm>
            <a:off x="1" y="3962401"/>
            <a:ext cx="3675528" cy="2058526"/>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0" y="5500344"/>
            <a:ext cx="3675529" cy="52322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US" sz="1400" b="1" dirty="0" smtClean="0">
                <a:solidFill>
                  <a:srgbClr val="0A5390"/>
                </a:solidFill>
                <a:latin typeface="+mn-lt"/>
              </a:rPr>
              <a:t>Taxiway C Rehabilitation at </a:t>
            </a:r>
            <a:r>
              <a:rPr lang="en-US" sz="1400" b="1" dirty="0" err="1" smtClean="0">
                <a:solidFill>
                  <a:srgbClr val="0A5390"/>
                </a:solidFill>
                <a:latin typeface="+mn-lt"/>
              </a:rPr>
              <a:t>PBI</a:t>
            </a:r>
            <a:endParaRPr lang="en-US" sz="1400" b="1" dirty="0" smtClean="0">
              <a:solidFill>
                <a:srgbClr val="0A5390"/>
              </a:solidFill>
              <a:latin typeface="+mn-lt"/>
            </a:endParaRPr>
          </a:p>
          <a:p>
            <a:pPr marL="342900" indent="-342900">
              <a:buFont typeface="Arial" panose="020B0604020202020204" pitchFamily="34" charset="0"/>
              <a:buChar char="•"/>
            </a:pPr>
            <a:r>
              <a:rPr lang="en-US" sz="1400" b="1" dirty="0" smtClean="0">
                <a:solidFill>
                  <a:srgbClr val="0A5390"/>
                </a:solidFill>
                <a:latin typeface="+mn-lt"/>
              </a:rPr>
              <a:t>Civil &amp; Electrical</a:t>
            </a:r>
          </a:p>
        </p:txBody>
      </p:sp>
      <p:pic>
        <p:nvPicPr>
          <p:cNvPr id="10" name="Picture 9"/>
          <p:cNvPicPr>
            <a:picLocks noChangeAspect="1"/>
          </p:cNvPicPr>
          <p:nvPr/>
        </p:nvPicPr>
        <p:blipFill rotWithShape="1">
          <a:blip r:embed="rId5"/>
          <a:srcRect t="27189" b="31525"/>
          <a:stretch/>
        </p:blipFill>
        <p:spPr>
          <a:xfrm>
            <a:off x="4769224" y="3893724"/>
            <a:ext cx="4375182" cy="2408465"/>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4769224" y="5830520"/>
            <a:ext cx="4374776" cy="52322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US" sz="1400" b="1" dirty="0" smtClean="0">
                <a:solidFill>
                  <a:srgbClr val="0A5390"/>
                </a:solidFill>
                <a:latin typeface="+mn-lt"/>
              </a:rPr>
              <a:t>Air Handler Replacement Phase 1 &amp; 2 at </a:t>
            </a:r>
            <a:r>
              <a:rPr lang="en-US" sz="1400" b="1" dirty="0" err="1" smtClean="0">
                <a:solidFill>
                  <a:srgbClr val="0A5390"/>
                </a:solidFill>
                <a:latin typeface="+mn-lt"/>
              </a:rPr>
              <a:t>PBI</a:t>
            </a:r>
            <a:endParaRPr lang="en-US" sz="1400" b="1" dirty="0" smtClean="0">
              <a:solidFill>
                <a:srgbClr val="0A5390"/>
              </a:solidFill>
              <a:latin typeface="+mn-lt"/>
            </a:endParaRPr>
          </a:p>
          <a:p>
            <a:pPr marL="342900" indent="-342900">
              <a:buFont typeface="Arial" panose="020B0604020202020204" pitchFamily="34" charset="0"/>
              <a:buChar char="•"/>
            </a:pPr>
            <a:r>
              <a:rPr lang="en-US" sz="1400" b="1" dirty="0" smtClean="0">
                <a:solidFill>
                  <a:srgbClr val="0A5390"/>
                </a:solidFill>
                <a:latin typeface="+mn-lt"/>
              </a:rPr>
              <a:t>Mechanical &amp; Electrical</a:t>
            </a:r>
          </a:p>
        </p:txBody>
      </p:sp>
    </p:spTree>
    <p:extLst>
      <p:ext uri="{BB962C8B-B14F-4D97-AF65-F5344CB8AC3E}">
        <p14:creationId xmlns:p14="http://schemas.microsoft.com/office/powerpoint/2010/main" val="2010788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6422102" y="4923312"/>
            <a:ext cx="1828800" cy="1535430"/>
          </a:xfrm>
          <a:prstGeom prst="rect">
            <a:avLst/>
          </a:prstGeom>
        </p:spPr>
      </p:pic>
      <p:sp>
        <p:nvSpPr>
          <p:cNvPr id="2" name="Title 1"/>
          <p:cNvSpPr>
            <a:spLocks noGrp="1"/>
          </p:cNvSpPr>
          <p:nvPr>
            <p:ph type="title"/>
          </p:nvPr>
        </p:nvSpPr>
        <p:spPr/>
        <p:txBody>
          <a:bodyPr/>
          <a:lstStyle/>
          <a:p>
            <a:r>
              <a:rPr lang="en-US" dirty="0" smtClean="0"/>
              <a:t>How do you become an engineer?</a:t>
            </a:r>
            <a:endParaRPr lang="en-US" dirty="0"/>
          </a:p>
        </p:txBody>
      </p:sp>
      <p:sp>
        <p:nvSpPr>
          <p:cNvPr id="4" name="Rectangle 3"/>
          <p:cNvSpPr/>
          <p:nvPr/>
        </p:nvSpPr>
        <p:spPr>
          <a:xfrm>
            <a:off x="357860" y="1540970"/>
            <a:ext cx="8428280" cy="3416320"/>
          </a:xfrm>
          <a:prstGeom prst="rect">
            <a:avLst/>
          </a:prstGeom>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Times New Roman"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a:lstStyle>
          <a:p>
            <a:pPr marL="573088" lvl="1" indent="-287338">
              <a:buClr>
                <a:srgbClr val="0A5390"/>
              </a:buClr>
              <a:buFont typeface="Wingdings" pitchFamily="2" charset="2"/>
              <a:buChar char="Q"/>
            </a:pPr>
            <a:r>
              <a:rPr lang="en-US" sz="1800" dirty="0">
                <a:solidFill>
                  <a:srgbClr val="0A5390"/>
                </a:solidFill>
                <a:latin typeface="+mn-lt"/>
              </a:rPr>
              <a:t>To become a licensed Professional Engineer in Florida, you must meet criteria in </a:t>
            </a:r>
            <a:r>
              <a:rPr lang="en-US" sz="1800" dirty="0" smtClean="0">
                <a:solidFill>
                  <a:srgbClr val="0A5390"/>
                </a:solidFill>
                <a:latin typeface="+mn-lt"/>
              </a:rPr>
              <a:t>the three (3) following areas </a:t>
            </a:r>
            <a:r>
              <a:rPr lang="en-US" sz="1200" dirty="0" smtClean="0">
                <a:solidFill>
                  <a:srgbClr val="0A5390"/>
                </a:solidFill>
                <a:latin typeface="+mn-lt"/>
              </a:rPr>
              <a:t>(from Florida Board of Professional Engineers)</a:t>
            </a:r>
            <a:r>
              <a:rPr lang="en-US" sz="1800" dirty="0" smtClean="0">
                <a:solidFill>
                  <a:srgbClr val="0A5390"/>
                </a:solidFill>
                <a:latin typeface="+mn-lt"/>
              </a:rPr>
              <a:t>:</a:t>
            </a:r>
            <a:endParaRPr lang="en-US" sz="1800" dirty="0">
              <a:solidFill>
                <a:srgbClr val="0A5390"/>
              </a:solidFill>
              <a:latin typeface="+mn-lt"/>
            </a:endParaRPr>
          </a:p>
          <a:p>
            <a:pPr marL="1085850" lvl="2" indent="-342900">
              <a:buClr>
                <a:srgbClr val="0A5390"/>
              </a:buClr>
              <a:buFont typeface="+mj-lt"/>
              <a:buAutoNum type="arabicPeriod"/>
            </a:pPr>
            <a:r>
              <a:rPr lang="en-US" sz="1800" u="sng" dirty="0" smtClean="0">
                <a:solidFill>
                  <a:srgbClr val="0A5390"/>
                </a:solidFill>
                <a:latin typeface="+mn-lt"/>
              </a:rPr>
              <a:t>Education</a:t>
            </a:r>
            <a:endParaRPr lang="en-US" sz="1800" u="sng" dirty="0">
              <a:solidFill>
                <a:srgbClr val="0A5390"/>
              </a:solidFill>
              <a:latin typeface="+mn-lt"/>
            </a:endParaRPr>
          </a:p>
          <a:p>
            <a:pPr marL="1487488" lvl="3" indent="-287338">
              <a:buClr>
                <a:srgbClr val="0A5390"/>
              </a:buClr>
              <a:buFont typeface="Wingdings" pitchFamily="2" charset="2"/>
              <a:buChar char="Q"/>
            </a:pPr>
            <a:r>
              <a:rPr lang="en-US" sz="1800" dirty="0">
                <a:solidFill>
                  <a:srgbClr val="0A5390"/>
                </a:solidFill>
                <a:latin typeface="+mn-lt"/>
              </a:rPr>
              <a:t>Bachelor of Science degree in engineering from an EAC/ABET-accredited program;</a:t>
            </a:r>
          </a:p>
          <a:p>
            <a:pPr marL="1085850" lvl="2" indent="-342900">
              <a:buClr>
                <a:srgbClr val="0A5390"/>
              </a:buClr>
              <a:buFont typeface="+mj-lt"/>
              <a:buAutoNum type="arabicPeriod"/>
            </a:pPr>
            <a:r>
              <a:rPr lang="en-US" sz="1800" u="sng" dirty="0" smtClean="0">
                <a:solidFill>
                  <a:srgbClr val="0A5390"/>
                </a:solidFill>
                <a:latin typeface="+mn-lt"/>
              </a:rPr>
              <a:t>Examinations</a:t>
            </a:r>
            <a:endParaRPr lang="en-US" sz="1800" u="sng" dirty="0">
              <a:solidFill>
                <a:srgbClr val="0A5390"/>
              </a:solidFill>
              <a:latin typeface="+mn-lt"/>
            </a:endParaRPr>
          </a:p>
          <a:p>
            <a:pPr marL="1487488" lvl="3" indent="-287338">
              <a:buClr>
                <a:srgbClr val="0A5390"/>
              </a:buClr>
              <a:buFont typeface="Wingdings" pitchFamily="2" charset="2"/>
              <a:buChar char="Q"/>
            </a:pPr>
            <a:r>
              <a:rPr lang="en-US" sz="1800" dirty="0">
                <a:solidFill>
                  <a:srgbClr val="0A5390"/>
                </a:solidFill>
                <a:latin typeface="+mn-lt"/>
              </a:rPr>
              <a:t>Pass the Fundamentals of Engineering (FE) exam; and</a:t>
            </a:r>
          </a:p>
          <a:p>
            <a:pPr marL="1487488" lvl="3" indent="-287338">
              <a:buClr>
                <a:srgbClr val="0A5390"/>
              </a:buClr>
              <a:buFont typeface="Wingdings" pitchFamily="2" charset="2"/>
              <a:buChar char="Q"/>
            </a:pPr>
            <a:r>
              <a:rPr lang="en-US" sz="1800" dirty="0">
                <a:solidFill>
                  <a:srgbClr val="0A5390"/>
                </a:solidFill>
                <a:latin typeface="+mn-lt"/>
              </a:rPr>
              <a:t>Pass the Principles &amp; Practice of Engineering (PE) exam</a:t>
            </a:r>
          </a:p>
          <a:p>
            <a:pPr marL="1085850" lvl="2" indent="-342900">
              <a:buClr>
                <a:srgbClr val="0A5390"/>
              </a:buClr>
              <a:buFont typeface="+mj-lt"/>
              <a:buAutoNum type="arabicPeriod"/>
            </a:pPr>
            <a:r>
              <a:rPr lang="en-US" sz="1800" u="sng" dirty="0" smtClean="0">
                <a:solidFill>
                  <a:srgbClr val="0A5390"/>
                </a:solidFill>
                <a:latin typeface="+mn-lt"/>
              </a:rPr>
              <a:t>Experience</a:t>
            </a:r>
            <a:endParaRPr lang="en-US" sz="1800" u="sng" dirty="0">
              <a:solidFill>
                <a:srgbClr val="0A5390"/>
              </a:solidFill>
              <a:latin typeface="+mn-lt"/>
            </a:endParaRPr>
          </a:p>
          <a:p>
            <a:pPr marL="1487488" lvl="3" indent="-287338">
              <a:buClr>
                <a:srgbClr val="0A5390"/>
              </a:buClr>
              <a:buFont typeface="Wingdings" pitchFamily="2" charset="2"/>
              <a:buChar char="Q"/>
            </a:pPr>
            <a:r>
              <a:rPr lang="en-US" sz="1800" dirty="0">
                <a:solidFill>
                  <a:srgbClr val="0A5390"/>
                </a:solidFill>
                <a:latin typeface="+mn-lt"/>
              </a:rPr>
              <a:t>Verified, progressive engineering experience working under a licensed PE:</a:t>
            </a:r>
          </a:p>
          <a:p>
            <a:pPr marL="1944688" lvl="4" indent="-287338">
              <a:buClr>
                <a:srgbClr val="0A5390"/>
              </a:buClr>
              <a:buFont typeface="Wingdings" pitchFamily="2" charset="2"/>
              <a:buChar char="Q"/>
            </a:pPr>
            <a:r>
              <a:rPr lang="en-US" sz="1800" dirty="0" smtClean="0">
                <a:solidFill>
                  <a:srgbClr val="0A5390"/>
                </a:solidFill>
                <a:latin typeface="+mn-lt"/>
              </a:rPr>
              <a:t>Four (4) </a:t>
            </a:r>
            <a:r>
              <a:rPr lang="en-US" sz="1800" dirty="0">
                <a:solidFill>
                  <a:srgbClr val="0A5390"/>
                </a:solidFill>
                <a:latin typeface="+mn-lt"/>
              </a:rPr>
              <a:t>years if you have a B.S. in </a:t>
            </a:r>
            <a:r>
              <a:rPr lang="en-US" sz="1800" dirty="0" smtClean="0">
                <a:solidFill>
                  <a:srgbClr val="0A5390"/>
                </a:solidFill>
                <a:latin typeface="+mn-lt"/>
              </a:rPr>
              <a:t>engineering</a:t>
            </a:r>
            <a:endParaRPr lang="en-US" sz="1800" dirty="0">
              <a:solidFill>
                <a:srgbClr val="0A5390"/>
              </a:solidFill>
              <a:latin typeface="+mn-lt"/>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100000" l="633" r="99578">
                        <a14:backgroundMark x1="86498" y1="6957" x2="86498" y2="6957"/>
                        <a14:backgroundMark x1="89662" y1="39130" x2="89662" y2="39130"/>
                        <a14:backgroundMark x1="84599" y1="88406" x2="84599" y2="88406"/>
                        <a14:backgroundMark x1="10549" y1="68406" x2="10549" y2="68406"/>
                        <a14:backgroundMark x1="12658" y1="8986" x2="12658" y2="8986"/>
                        <a14:backgroundMark x1="37131" y1="65507" x2="37131" y2="65507"/>
                      </a14:backgroundRemoval>
                    </a14:imgEffect>
                  </a14:imgLayer>
                </a14:imgProps>
              </a:ext>
            </a:extLst>
          </a:blip>
          <a:stretch>
            <a:fillRect/>
          </a:stretch>
        </p:blipFill>
        <p:spPr>
          <a:xfrm>
            <a:off x="893098" y="5127653"/>
            <a:ext cx="1828800" cy="133108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stretch>
            <a:fillRect/>
          </a:stretch>
        </p:blipFill>
        <p:spPr>
          <a:xfrm>
            <a:off x="3657600" y="5086133"/>
            <a:ext cx="1828800" cy="1372609"/>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a:off x="6422102" y="4923312"/>
            <a:ext cx="1828800" cy="15354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05494438"/>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you do on a daily basis?</a:t>
            </a:r>
            <a:endParaRPr lang="en-US" dirty="0"/>
          </a:p>
        </p:txBody>
      </p:sp>
      <p:sp>
        <p:nvSpPr>
          <p:cNvPr id="4" name="Rectangle 3"/>
          <p:cNvSpPr/>
          <p:nvPr/>
        </p:nvSpPr>
        <p:spPr>
          <a:xfrm>
            <a:off x="357860" y="1211117"/>
            <a:ext cx="8428280" cy="3970318"/>
          </a:xfrm>
          <a:prstGeom prst="rect">
            <a:avLst/>
          </a:prstGeom>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Times New Roman"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a:lstStyle>
          <a:p>
            <a:pPr marL="573088" lvl="1" indent="-287338">
              <a:buClr>
                <a:srgbClr val="0A5390"/>
              </a:buClr>
              <a:buFont typeface="Wingdings" pitchFamily="2" charset="2"/>
              <a:buChar char="Q"/>
            </a:pPr>
            <a:r>
              <a:rPr lang="en-US" sz="1800" dirty="0" smtClean="0">
                <a:solidFill>
                  <a:srgbClr val="0A5390"/>
                </a:solidFill>
                <a:latin typeface="+mn-lt"/>
              </a:rPr>
              <a:t>A problem/improvement is identified.</a:t>
            </a:r>
          </a:p>
          <a:p>
            <a:pPr marL="1030288" lvl="2" indent="-287338">
              <a:buClr>
                <a:srgbClr val="0A5390"/>
              </a:buClr>
              <a:buFont typeface="Arial" panose="020B0604020202020204" pitchFamily="34" charset="0"/>
              <a:buChar char="•"/>
            </a:pPr>
            <a:r>
              <a:rPr lang="en-US" sz="1800" dirty="0" smtClean="0">
                <a:solidFill>
                  <a:srgbClr val="0A5390"/>
                </a:solidFill>
                <a:latin typeface="+mn-lt"/>
              </a:rPr>
              <a:t>Data Collection</a:t>
            </a:r>
          </a:p>
          <a:p>
            <a:pPr marL="1487488" lvl="3" indent="-287338">
              <a:buClr>
                <a:srgbClr val="0A5390"/>
              </a:buClr>
              <a:buFont typeface="Arial" panose="020B0604020202020204" pitchFamily="34" charset="0"/>
              <a:buChar char="•"/>
            </a:pPr>
            <a:r>
              <a:rPr lang="en-US" sz="1800" dirty="0" smtClean="0">
                <a:solidFill>
                  <a:srgbClr val="0A5390"/>
                </a:solidFill>
                <a:latin typeface="+mn-lt"/>
              </a:rPr>
              <a:t>Review of Existing Record Drawings, Previous Permits, etc.</a:t>
            </a:r>
          </a:p>
          <a:p>
            <a:pPr marL="1030288" lvl="2" indent="-287338">
              <a:buClr>
                <a:srgbClr val="0A5390"/>
              </a:buClr>
              <a:buFont typeface="Arial" panose="020B0604020202020204" pitchFamily="34" charset="0"/>
              <a:buChar char="•"/>
            </a:pPr>
            <a:r>
              <a:rPr lang="en-US" sz="1800" dirty="0" smtClean="0">
                <a:solidFill>
                  <a:srgbClr val="0A5390"/>
                </a:solidFill>
                <a:latin typeface="+mn-lt"/>
              </a:rPr>
              <a:t>Field Investigation</a:t>
            </a:r>
          </a:p>
          <a:p>
            <a:pPr marL="1487488" lvl="3" indent="-287338">
              <a:buClr>
                <a:srgbClr val="0A5390"/>
              </a:buClr>
              <a:buFont typeface="Arial" panose="020B0604020202020204" pitchFamily="34" charset="0"/>
              <a:buChar char="•"/>
            </a:pPr>
            <a:r>
              <a:rPr lang="en-US" sz="1800" dirty="0" smtClean="0">
                <a:solidFill>
                  <a:srgbClr val="0A5390"/>
                </a:solidFill>
                <a:latin typeface="+mn-lt"/>
              </a:rPr>
              <a:t>Might include: Survey, Geotechnical, Utility Locates, etc.</a:t>
            </a:r>
          </a:p>
          <a:p>
            <a:pPr marL="573088" lvl="1" indent="-287338">
              <a:buClr>
                <a:srgbClr val="0A5390"/>
              </a:buClr>
              <a:buFont typeface="Wingdings" pitchFamily="2" charset="2"/>
              <a:buChar char="Q"/>
            </a:pPr>
            <a:r>
              <a:rPr lang="en-US" sz="1800" dirty="0" smtClean="0">
                <a:solidFill>
                  <a:srgbClr val="0A5390"/>
                </a:solidFill>
                <a:latin typeface="Arial"/>
              </a:rPr>
              <a:t>Design gets developed based on above.</a:t>
            </a:r>
            <a:endParaRPr lang="en-US" sz="1800" dirty="0">
              <a:solidFill>
                <a:srgbClr val="0A5390"/>
              </a:solidFill>
              <a:latin typeface="Arial"/>
            </a:endParaRPr>
          </a:p>
          <a:p>
            <a:pPr marL="1028700" lvl="2" indent="-285750">
              <a:buClr>
                <a:srgbClr val="0A5390"/>
              </a:buClr>
              <a:buFont typeface="Arial" panose="020B0604020202020204" pitchFamily="34" charset="0"/>
              <a:buChar char="•"/>
            </a:pPr>
            <a:r>
              <a:rPr lang="en-US" sz="1800" dirty="0">
                <a:solidFill>
                  <a:srgbClr val="0A5390"/>
                </a:solidFill>
                <a:latin typeface="Arial"/>
              </a:rPr>
              <a:t>Construction Documents</a:t>
            </a:r>
          </a:p>
          <a:p>
            <a:pPr marL="1485900" lvl="3" indent="-285750">
              <a:buClr>
                <a:srgbClr val="0A5390"/>
              </a:buClr>
              <a:buFont typeface="Arial" panose="020B0604020202020204" pitchFamily="34" charset="0"/>
              <a:buChar char="•"/>
            </a:pPr>
            <a:r>
              <a:rPr lang="en-US" sz="1800" dirty="0">
                <a:solidFill>
                  <a:srgbClr val="0A5390"/>
                </a:solidFill>
                <a:latin typeface="Arial"/>
              </a:rPr>
              <a:t>Drawings, Project Manual, Engineers Report</a:t>
            </a:r>
          </a:p>
          <a:p>
            <a:pPr marL="1943100" lvl="4" indent="-285750">
              <a:buClr>
                <a:srgbClr val="0A5390"/>
              </a:buClr>
              <a:buFont typeface="Arial" panose="020B0604020202020204" pitchFamily="34" charset="0"/>
              <a:buChar char="•"/>
            </a:pPr>
            <a:r>
              <a:rPr lang="en-US" sz="1800" dirty="0">
                <a:solidFill>
                  <a:srgbClr val="0A5390"/>
                </a:solidFill>
                <a:latin typeface="Arial"/>
              </a:rPr>
              <a:t>Based on Specifications: </a:t>
            </a:r>
            <a:r>
              <a:rPr lang="en-US" sz="1800" dirty="0" err="1">
                <a:solidFill>
                  <a:srgbClr val="0A5390"/>
                </a:solidFill>
                <a:latin typeface="Arial"/>
              </a:rPr>
              <a:t>FDOT</a:t>
            </a:r>
            <a:r>
              <a:rPr lang="en-US" sz="1800" dirty="0">
                <a:solidFill>
                  <a:srgbClr val="0A5390"/>
                </a:solidFill>
                <a:latin typeface="Arial"/>
              </a:rPr>
              <a:t>, FAA, Florida Building </a:t>
            </a:r>
            <a:r>
              <a:rPr lang="en-US" sz="1800" dirty="0" smtClean="0">
                <a:solidFill>
                  <a:srgbClr val="0A5390"/>
                </a:solidFill>
                <a:latin typeface="Arial"/>
              </a:rPr>
              <a:t>Code, etc.</a:t>
            </a:r>
            <a:endParaRPr lang="en-US" sz="1800" dirty="0">
              <a:solidFill>
                <a:srgbClr val="0A5390"/>
              </a:solidFill>
              <a:latin typeface="Arial"/>
            </a:endParaRPr>
          </a:p>
          <a:p>
            <a:pPr marL="573088" lvl="1" indent="-287338">
              <a:buClr>
                <a:srgbClr val="0A5390"/>
              </a:buClr>
              <a:buFont typeface="Arial" panose="020B0604020202020204" pitchFamily="34" charset="0"/>
              <a:buChar char="•"/>
            </a:pPr>
            <a:endParaRPr lang="en-US" sz="1800" dirty="0" smtClean="0">
              <a:solidFill>
                <a:srgbClr val="0A5390"/>
              </a:solidFill>
              <a:latin typeface="+mn-lt"/>
            </a:endParaRPr>
          </a:p>
          <a:p>
            <a:pPr marL="1030288" lvl="2" indent="-287338">
              <a:buClr>
                <a:srgbClr val="0A5390"/>
              </a:buClr>
              <a:buFont typeface="Arial" panose="020B0604020202020204" pitchFamily="34" charset="0"/>
              <a:buChar char="•"/>
            </a:pPr>
            <a:endParaRPr lang="en-US" sz="1800" dirty="0" smtClean="0">
              <a:solidFill>
                <a:srgbClr val="0A5390"/>
              </a:solidFill>
              <a:latin typeface="+mn-lt"/>
            </a:endParaRPr>
          </a:p>
          <a:p>
            <a:pPr marL="1487488" lvl="3" indent="-287338">
              <a:buClr>
                <a:srgbClr val="0A5390"/>
              </a:buClr>
              <a:buFont typeface="Wingdings" pitchFamily="2" charset="2"/>
              <a:buChar char="Q"/>
            </a:pPr>
            <a:endParaRPr lang="en-US" sz="1800" dirty="0" smtClean="0">
              <a:solidFill>
                <a:srgbClr val="0A5390"/>
              </a:solidFill>
              <a:latin typeface="+mn-lt"/>
            </a:endParaRPr>
          </a:p>
          <a:p>
            <a:pPr marL="573088" lvl="1" indent="-287338">
              <a:buClr>
                <a:srgbClr val="0A5390"/>
              </a:buClr>
              <a:buFont typeface="Wingdings" pitchFamily="2" charset="2"/>
              <a:buChar char="Q"/>
            </a:pPr>
            <a:endParaRPr lang="en-US" sz="1800" dirty="0" smtClean="0">
              <a:solidFill>
                <a:srgbClr val="0A5390"/>
              </a:solidFill>
              <a:latin typeface="+mn-lt"/>
            </a:endParaRPr>
          </a:p>
        </p:txBody>
      </p:sp>
      <p:pic>
        <p:nvPicPr>
          <p:cNvPr id="5" name="Picture 4"/>
          <p:cNvPicPr>
            <a:picLocks noChangeAspect="1"/>
          </p:cNvPicPr>
          <p:nvPr/>
        </p:nvPicPr>
        <p:blipFill>
          <a:blip r:embed="rId2"/>
          <a:stretch>
            <a:fillRect/>
          </a:stretch>
        </p:blipFill>
        <p:spPr>
          <a:xfrm rot="20913150">
            <a:off x="1051535" y="4039607"/>
            <a:ext cx="3266111" cy="211746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stretch>
            <a:fillRect/>
          </a:stretch>
        </p:blipFill>
        <p:spPr>
          <a:xfrm rot="21246493">
            <a:off x="1177595" y="4182988"/>
            <a:ext cx="3266111" cy="2115091"/>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stretch>
            <a:fillRect/>
          </a:stretch>
        </p:blipFill>
        <p:spPr>
          <a:xfrm>
            <a:off x="1270628" y="4338989"/>
            <a:ext cx="3266111" cy="2121137"/>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a:stretch>
            <a:fillRect/>
          </a:stretch>
        </p:blipFill>
        <p:spPr>
          <a:xfrm rot="21145560">
            <a:off x="5438768" y="3796597"/>
            <a:ext cx="1959667" cy="2545485"/>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6"/>
          <a:stretch>
            <a:fillRect/>
          </a:stretch>
        </p:blipFill>
        <p:spPr>
          <a:xfrm rot="21359988">
            <a:off x="5525099" y="3877853"/>
            <a:ext cx="1959666" cy="2535690"/>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7"/>
          <a:stretch>
            <a:fillRect/>
          </a:stretch>
        </p:blipFill>
        <p:spPr>
          <a:xfrm>
            <a:off x="5609249" y="3943990"/>
            <a:ext cx="1959666" cy="25348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903149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you do on a daily basis?</a:t>
            </a:r>
            <a:endParaRPr lang="en-US" dirty="0"/>
          </a:p>
        </p:txBody>
      </p:sp>
      <p:sp>
        <p:nvSpPr>
          <p:cNvPr id="4" name="Rectangle 3"/>
          <p:cNvSpPr/>
          <p:nvPr/>
        </p:nvSpPr>
        <p:spPr>
          <a:xfrm>
            <a:off x="357860" y="1460500"/>
            <a:ext cx="4336060" cy="5355312"/>
          </a:xfrm>
          <a:prstGeom prst="rect">
            <a:avLst/>
          </a:prstGeom>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Times New Roman"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a:lstStyle>
          <a:p>
            <a:pPr marL="573088" lvl="1" indent="-287338">
              <a:buClr>
                <a:srgbClr val="0A5390"/>
              </a:buClr>
              <a:buFont typeface="Wingdings" pitchFamily="2" charset="2"/>
              <a:buChar char="Q"/>
            </a:pPr>
            <a:r>
              <a:rPr lang="en-US" sz="1800" dirty="0" smtClean="0">
                <a:solidFill>
                  <a:srgbClr val="0A5390"/>
                </a:solidFill>
                <a:latin typeface="+mn-lt"/>
              </a:rPr>
              <a:t>Bidding </a:t>
            </a:r>
          </a:p>
          <a:p>
            <a:pPr marL="1030288" lvl="2" indent="-287338">
              <a:buClr>
                <a:srgbClr val="0A5390"/>
              </a:buClr>
              <a:buFont typeface="Wingdings" pitchFamily="2" charset="2"/>
              <a:buChar char="Q"/>
            </a:pPr>
            <a:r>
              <a:rPr lang="en-US" sz="1800" dirty="0" smtClean="0">
                <a:solidFill>
                  <a:srgbClr val="0A5390"/>
                </a:solidFill>
                <a:latin typeface="+mn-lt"/>
              </a:rPr>
              <a:t>Advertise Construction Project; meeting Local/State/Federal Requirements</a:t>
            </a:r>
          </a:p>
          <a:p>
            <a:pPr marL="1030288" lvl="2" indent="-287338">
              <a:buClr>
                <a:srgbClr val="0A5390"/>
              </a:buClr>
              <a:buFont typeface="Wingdings" pitchFamily="2" charset="2"/>
              <a:buChar char="Q"/>
            </a:pPr>
            <a:r>
              <a:rPr lang="en-US" sz="1800" dirty="0" smtClean="0">
                <a:solidFill>
                  <a:srgbClr val="0A5390"/>
                </a:solidFill>
                <a:latin typeface="+mn-lt"/>
              </a:rPr>
              <a:t>Pre-Bid Meeting with Contractors, Site Visit</a:t>
            </a:r>
          </a:p>
          <a:p>
            <a:pPr marL="1030288" lvl="2" indent="-287338">
              <a:buClr>
                <a:srgbClr val="0A5390"/>
              </a:buClr>
              <a:buFont typeface="Wingdings" pitchFamily="2" charset="2"/>
              <a:buChar char="Q"/>
            </a:pPr>
            <a:r>
              <a:rPr lang="en-US" sz="1800" dirty="0" smtClean="0">
                <a:solidFill>
                  <a:srgbClr val="0A5390"/>
                </a:solidFill>
                <a:latin typeface="+mn-lt"/>
              </a:rPr>
              <a:t>Respond to Contractor questions (</a:t>
            </a:r>
            <a:r>
              <a:rPr lang="en-US" sz="1800" dirty="0" err="1" smtClean="0">
                <a:solidFill>
                  <a:srgbClr val="0A5390"/>
                </a:solidFill>
                <a:latin typeface="+mn-lt"/>
              </a:rPr>
              <a:t>RFI</a:t>
            </a:r>
            <a:r>
              <a:rPr lang="en-US" sz="1800" dirty="0" smtClean="0">
                <a:solidFill>
                  <a:srgbClr val="0A5390"/>
                </a:solidFill>
                <a:latin typeface="+mn-lt"/>
              </a:rPr>
              <a:t>)</a:t>
            </a:r>
          </a:p>
          <a:p>
            <a:pPr marL="1030288" lvl="2" indent="-287338">
              <a:buClr>
                <a:srgbClr val="0A5390"/>
              </a:buClr>
              <a:buFont typeface="Wingdings" pitchFamily="2" charset="2"/>
              <a:buChar char="Q"/>
            </a:pPr>
            <a:r>
              <a:rPr lang="en-US" sz="1800" dirty="0">
                <a:solidFill>
                  <a:srgbClr val="0A5390"/>
                </a:solidFill>
                <a:latin typeface="+mn-lt"/>
              </a:rPr>
              <a:t>Execute </a:t>
            </a:r>
            <a:r>
              <a:rPr lang="en-US" sz="1800" dirty="0" smtClean="0">
                <a:solidFill>
                  <a:srgbClr val="0A5390"/>
                </a:solidFill>
                <a:latin typeface="+mn-lt"/>
              </a:rPr>
              <a:t>contract to lowest, responsible/responsive Contractor</a:t>
            </a:r>
          </a:p>
          <a:p>
            <a:pPr marL="573088" lvl="1" indent="-287338">
              <a:buClr>
                <a:srgbClr val="0A5390"/>
              </a:buClr>
              <a:buFont typeface="Wingdings" pitchFamily="2" charset="2"/>
              <a:buChar char="Q"/>
            </a:pPr>
            <a:r>
              <a:rPr lang="en-US" sz="1800" dirty="0" smtClean="0">
                <a:solidFill>
                  <a:srgbClr val="0A5390"/>
                </a:solidFill>
                <a:latin typeface="+mn-lt"/>
              </a:rPr>
              <a:t>Construction</a:t>
            </a:r>
          </a:p>
          <a:p>
            <a:pPr marL="1030288" lvl="2" indent="-287338">
              <a:buClr>
                <a:srgbClr val="0A5390"/>
              </a:buClr>
              <a:buFont typeface="Wingdings" pitchFamily="2" charset="2"/>
              <a:buChar char="Q"/>
            </a:pPr>
            <a:r>
              <a:rPr lang="en-US" sz="1800" dirty="0" smtClean="0">
                <a:solidFill>
                  <a:srgbClr val="0A5390"/>
                </a:solidFill>
                <a:latin typeface="+mn-lt"/>
              </a:rPr>
              <a:t>Project Management</a:t>
            </a:r>
          </a:p>
          <a:p>
            <a:pPr marL="1030288" lvl="2" indent="-287338">
              <a:buClr>
                <a:srgbClr val="0A5390"/>
              </a:buClr>
              <a:buFont typeface="Wingdings" pitchFamily="2" charset="2"/>
              <a:buChar char="Q"/>
            </a:pPr>
            <a:r>
              <a:rPr lang="en-US" sz="1800" dirty="0" smtClean="0">
                <a:solidFill>
                  <a:srgbClr val="0A5390"/>
                </a:solidFill>
                <a:latin typeface="+mn-lt"/>
              </a:rPr>
              <a:t>Construction Management</a:t>
            </a:r>
          </a:p>
          <a:p>
            <a:pPr marL="1030288" lvl="2" indent="-287338">
              <a:buClr>
                <a:srgbClr val="0A5390"/>
              </a:buClr>
              <a:buFont typeface="Wingdings" pitchFamily="2" charset="2"/>
              <a:buChar char="Q"/>
            </a:pPr>
            <a:r>
              <a:rPr lang="en-US" sz="1800" dirty="0" smtClean="0">
                <a:solidFill>
                  <a:srgbClr val="0A5390"/>
                </a:solidFill>
                <a:latin typeface="+mn-lt"/>
              </a:rPr>
              <a:t>Inspections</a:t>
            </a:r>
          </a:p>
          <a:p>
            <a:pPr marL="1487488" lvl="3" indent="-287338">
              <a:buClr>
                <a:srgbClr val="0A5390"/>
              </a:buClr>
              <a:buFont typeface="Wingdings" pitchFamily="2" charset="2"/>
              <a:buChar char="Q"/>
            </a:pPr>
            <a:endParaRPr lang="en-US" sz="1800" dirty="0" smtClean="0">
              <a:solidFill>
                <a:srgbClr val="0A5390"/>
              </a:solidFill>
              <a:latin typeface="+mn-lt"/>
            </a:endParaRPr>
          </a:p>
          <a:p>
            <a:pPr marL="1487488" lvl="3" indent="-287338">
              <a:buClr>
                <a:srgbClr val="0A5390"/>
              </a:buClr>
              <a:buFont typeface="Wingdings" pitchFamily="2" charset="2"/>
              <a:buChar char="Q"/>
            </a:pPr>
            <a:endParaRPr lang="en-US" sz="1800" dirty="0" smtClean="0">
              <a:solidFill>
                <a:srgbClr val="0A5390"/>
              </a:solidFill>
              <a:latin typeface="+mn-lt"/>
            </a:endParaRPr>
          </a:p>
          <a:p>
            <a:pPr marL="573088" lvl="1" indent="-287338">
              <a:buClr>
                <a:srgbClr val="0A5390"/>
              </a:buClr>
              <a:buFont typeface="Wingdings" pitchFamily="2" charset="2"/>
              <a:buChar char="Q"/>
            </a:pPr>
            <a:endParaRPr lang="en-US" sz="1800" dirty="0" smtClean="0">
              <a:solidFill>
                <a:srgbClr val="0A5390"/>
              </a:solidFill>
              <a:latin typeface="+mn-lt"/>
            </a:endParaRPr>
          </a:p>
        </p:txBody>
      </p:sp>
      <p:pic>
        <p:nvPicPr>
          <p:cNvPr id="3" name="Picture 2"/>
          <p:cNvPicPr>
            <a:picLocks noChangeAspect="1"/>
          </p:cNvPicPr>
          <p:nvPr/>
        </p:nvPicPr>
        <p:blipFill>
          <a:blip r:embed="rId2"/>
          <a:stretch>
            <a:fillRect/>
          </a:stretch>
        </p:blipFill>
        <p:spPr>
          <a:xfrm>
            <a:off x="4355332" y="1376448"/>
            <a:ext cx="4430808" cy="215191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3"/>
          <a:srcRect l="25484" b="2681"/>
          <a:stretch/>
        </p:blipFill>
        <p:spPr>
          <a:xfrm rot="16200000">
            <a:off x="5512551" y="3238981"/>
            <a:ext cx="2228945" cy="38662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60767082"/>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Any advice for women interested in engineering?</a:t>
            </a:r>
            <a:endParaRPr lang="en-US" dirty="0"/>
          </a:p>
        </p:txBody>
      </p:sp>
      <p:sp>
        <p:nvSpPr>
          <p:cNvPr id="8" name="Rectangle 7"/>
          <p:cNvSpPr/>
          <p:nvPr/>
        </p:nvSpPr>
        <p:spPr>
          <a:xfrm>
            <a:off x="1052500" y="6247813"/>
            <a:ext cx="6765619" cy="369332"/>
          </a:xfrm>
          <a:prstGeom prst="rect">
            <a:avLst/>
          </a:prstGeom>
        </p:spPr>
        <p:txBody>
          <a:bodyPr wrap="square">
            <a:spAutoFit/>
          </a:bodyPr>
          <a:lstStyle/>
          <a:p>
            <a:r>
              <a:rPr lang="en-US" sz="900" dirty="0">
                <a:solidFill>
                  <a:srgbClr val="0A5390"/>
                </a:solidFill>
                <a:latin typeface="Arial" panose="020B0604020202020204" pitchFamily="34" charset="0"/>
                <a:cs typeface="Arial" panose="020B0604020202020204" pitchFamily="34" charset="0"/>
              </a:rPr>
              <a:t>Source: U.S Census Bureau. Detailed occupation for the civilian employed population 16 years and over. Tables B24115 and B24116. https://data.census.gov/</a:t>
            </a:r>
          </a:p>
        </p:txBody>
      </p:sp>
      <p:grpSp>
        <p:nvGrpSpPr>
          <p:cNvPr id="10" name="Group 9"/>
          <p:cNvGrpSpPr>
            <a:grpSpLocks noChangeAspect="1"/>
          </p:cNvGrpSpPr>
          <p:nvPr/>
        </p:nvGrpSpPr>
        <p:grpSpPr>
          <a:xfrm>
            <a:off x="384043" y="1202263"/>
            <a:ext cx="8375915" cy="4889836"/>
            <a:chOff x="-920972" y="222226"/>
            <a:chExt cx="10985944" cy="6413548"/>
          </a:xfrm>
        </p:grpSpPr>
        <p:pic>
          <p:nvPicPr>
            <p:cNvPr id="3" name="Picture 2"/>
            <p:cNvPicPr>
              <a:picLocks noChangeAspect="1"/>
            </p:cNvPicPr>
            <p:nvPr/>
          </p:nvPicPr>
          <p:blipFill>
            <a:blip r:embed="rId3"/>
            <a:stretch>
              <a:fillRect/>
            </a:stretch>
          </p:blipFill>
          <p:spPr>
            <a:xfrm>
              <a:off x="-920972" y="222226"/>
              <a:ext cx="10985944" cy="6413548"/>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4"/>
            <a:srcRect t="84059"/>
            <a:stretch/>
          </p:blipFill>
          <p:spPr>
            <a:xfrm>
              <a:off x="-920972" y="5613400"/>
              <a:ext cx="10985944" cy="1022374"/>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763031939"/>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much does it cost to operate an airport?</a:t>
            </a:r>
            <a:endParaRPr lang="en-US" dirty="0"/>
          </a:p>
        </p:txBody>
      </p:sp>
      <p:sp>
        <p:nvSpPr>
          <p:cNvPr id="3" name="Rectangle 2"/>
          <p:cNvSpPr/>
          <p:nvPr/>
        </p:nvSpPr>
        <p:spPr>
          <a:xfrm>
            <a:off x="357860" y="1460500"/>
            <a:ext cx="8428280" cy="2062103"/>
          </a:xfrm>
          <a:prstGeom prst="rect">
            <a:avLst/>
          </a:prstGeom>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Times New Roman"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a:lstStyle>
          <a:p>
            <a:pPr marL="573088" lvl="1" indent="-287338">
              <a:buClr>
                <a:srgbClr val="0A5390"/>
              </a:buClr>
              <a:buFont typeface="Wingdings" pitchFamily="2" charset="2"/>
              <a:buChar char="Q"/>
            </a:pPr>
            <a:r>
              <a:rPr lang="en-US" sz="1800" dirty="0" smtClean="0">
                <a:solidFill>
                  <a:srgbClr val="0A5390"/>
                </a:solidFill>
                <a:latin typeface="+mn-lt"/>
              </a:rPr>
              <a:t>It cost </a:t>
            </a:r>
            <a:r>
              <a:rPr lang="en-US" sz="2000" b="1" dirty="0" smtClean="0">
                <a:solidFill>
                  <a:srgbClr val="0A5390"/>
                </a:solidFill>
                <a:latin typeface="+mn-lt"/>
              </a:rPr>
              <a:t>$</a:t>
            </a:r>
            <a:r>
              <a:rPr lang="en-US" sz="2000" b="1" dirty="0" smtClean="0">
                <a:solidFill>
                  <a:srgbClr val="0A5390"/>
                </a:solidFill>
                <a:latin typeface="+mn-lt"/>
              </a:rPr>
              <a:t>128,703,469</a:t>
            </a:r>
            <a:r>
              <a:rPr lang="en-US" sz="1800" dirty="0" smtClean="0">
                <a:solidFill>
                  <a:srgbClr val="0A5390"/>
                </a:solidFill>
                <a:latin typeface="+mn-lt"/>
              </a:rPr>
              <a:t> </a:t>
            </a:r>
            <a:r>
              <a:rPr lang="en-US" sz="1800" dirty="0" smtClean="0">
                <a:solidFill>
                  <a:srgbClr val="0A5390"/>
                </a:solidFill>
                <a:latin typeface="+mn-lt"/>
              </a:rPr>
              <a:t>to operate the four (4) airports under the Department of Airports (FY </a:t>
            </a:r>
            <a:r>
              <a:rPr lang="en-US" sz="1800" dirty="0" smtClean="0">
                <a:solidFill>
                  <a:srgbClr val="0A5390"/>
                </a:solidFill>
                <a:latin typeface="+mn-lt"/>
              </a:rPr>
              <a:t>2024)</a:t>
            </a:r>
            <a:endParaRPr lang="en-US" sz="1800" dirty="0" smtClean="0">
              <a:solidFill>
                <a:srgbClr val="0A5390"/>
              </a:solidFill>
              <a:latin typeface="+mn-lt"/>
            </a:endParaRPr>
          </a:p>
          <a:p>
            <a:pPr marL="1030288" lvl="2" indent="-287338">
              <a:buClr>
                <a:srgbClr val="0A5390"/>
              </a:buClr>
              <a:buFont typeface="Wingdings" pitchFamily="2" charset="2"/>
              <a:buChar char="Q"/>
            </a:pPr>
            <a:r>
              <a:rPr lang="en-US" sz="1800" dirty="0" smtClean="0">
                <a:solidFill>
                  <a:srgbClr val="0A5390"/>
                </a:solidFill>
                <a:latin typeface="+mn-lt"/>
              </a:rPr>
              <a:t>Includes Operating (ongoing expenses) and Capital (new projects) costs</a:t>
            </a:r>
          </a:p>
          <a:p>
            <a:pPr marL="1030288" lvl="2" indent="-287338">
              <a:buClr>
                <a:srgbClr val="0A5390"/>
              </a:buClr>
              <a:buFont typeface="Wingdings" pitchFamily="2" charset="2"/>
              <a:buChar char="Q"/>
            </a:pPr>
            <a:endParaRPr lang="en-US" sz="1800" dirty="0" smtClean="0">
              <a:solidFill>
                <a:srgbClr val="0A5390"/>
              </a:solidFill>
              <a:latin typeface="+mn-lt"/>
            </a:endParaRPr>
          </a:p>
          <a:p>
            <a:pPr marL="1487488" lvl="3" indent="-287338">
              <a:buClr>
                <a:srgbClr val="0A5390"/>
              </a:buClr>
              <a:buFont typeface="Wingdings" pitchFamily="2" charset="2"/>
              <a:buChar char="Q"/>
            </a:pPr>
            <a:endParaRPr lang="en-US" sz="1800" dirty="0" smtClean="0">
              <a:solidFill>
                <a:srgbClr val="0A5390"/>
              </a:solidFill>
              <a:latin typeface="+mn-lt"/>
            </a:endParaRPr>
          </a:p>
          <a:p>
            <a:pPr marL="573088" lvl="1" indent="-287338">
              <a:buClr>
                <a:srgbClr val="0A5390"/>
              </a:buClr>
              <a:buFont typeface="Wingdings" pitchFamily="2" charset="2"/>
              <a:buChar char="Q"/>
            </a:pPr>
            <a:endParaRPr lang="en-US" sz="1800" dirty="0" smtClean="0">
              <a:solidFill>
                <a:srgbClr val="0A5390"/>
              </a:solidFill>
              <a:latin typeface="+mn-lt"/>
            </a:endParaRPr>
          </a:p>
        </p:txBody>
      </p:sp>
      <p:pic>
        <p:nvPicPr>
          <p:cNvPr id="6" name="Picture 5"/>
          <p:cNvPicPr>
            <a:picLocks noChangeAspect="1"/>
          </p:cNvPicPr>
          <p:nvPr/>
        </p:nvPicPr>
        <p:blipFill rotWithShape="1">
          <a:blip r:embed="rId2"/>
          <a:srcRect l="4255" r="30829"/>
          <a:stretch/>
        </p:blipFill>
        <p:spPr>
          <a:xfrm>
            <a:off x="2137658" y="4694178"/>
            <a:ext cx="2651760" cy="188916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3"/>
          <a:srcRect l="23583" r="1534"/>
          <a:stretch/>
        </p:blipFill>
        <p:spPr>
          <a:xfrm>
            <a:off x="3463538" y="2687578"/>
            <a:ext cx="2651760" cy="1889165"/>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526" y="2687578"/>
            <a:ext cx="2651760" cy="1885965"/>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5"/>
          <a:srcRect r="25046"/>
          <a:stretch/>
        </p:blipFill>
        <p:spPr>
          <a:xfrm>
            <a:off x="4896260" y="4695966"/>
            <a:ext cx="2651760" cy="18873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49065910"/>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average pay per year for an engineer?</a:t>
            </a:r>
            <a:endParaRPr lang="en-US" dirty="0"/>
          </a:p>
        </p:txBody>
      </p:sp>
      <p:sp>
        <p:nvSpPr>
          <p:cNvPr id="5" name="Rectangle 4"/>
          <p:cNvSpPr/>
          <p:nvPr/>
        </p:nvSpPr>
        <p:spPr>
          <a:xfrm>
            <a:off x="5794384" y="6392107"/>
            <a:ext cx="3349616" cy="553998"/>
          </a:xfrm>
          <a:prstGeom prst="rect">
            <a:avLst/>
          </a:prstGeom>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Times New Roman"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a:lstStyle>
          <a:p>
            <a:pPr marL="285750" lvl="1">
              <a:buClr>
                <a:srgbClr val="0A5390"/>
              </a:buClr>
            </a:pPr>
            <a:r>
              <a:rPr lang="en-US" sz="1200" dirty="0" smtClean="0">
                <a:solidFill>
                  <a:srgbClr val="0A5390"/>
                </a:solidFill>
                <a:latin typeface="+mn-lt"/>
              </a:rPr>
              <a:t>(from American Society of Civil Engineers)</a:t>
            </a:r>
          </a:p>
          <a:p>
            <a:pPr marL="573088" lvl="1" indent="-287338">
              <a:buClr>
                <a:srgbClr val="0A5390"/>
              </a:buClr>
              <a:buFont typeface="Wingdings" pitchFamily="2" charset="2"/>
              <a:buChar char="Q"/>
            </a:pPr>
            <a:endParaRPr lang="en-US" sz="1800" dirty="0" smtClean="0">
              <a:solidFill>
                <a:srgbClr val="0A5390"/>
              </a:solidFill>
              <a:latin typeface="+mn-lt"/>
            </a:endParaRPr>
          </a:p>
        </p:txBody>
      </p:sp>
      <p:grpSp>
        <p:nvGrpSpPr>
          <p:cNvPr id="9" name="Group 8"/>
          <p:cNvGrpSpPr/>
          <p:nvPr/>
        </p:nvGrpSpPr>
        <p:grpSpPr>
          <a:xfrm>
            <a:off x="1723127" y="1724805"/>
            <a:ext cx="5298775" cy="4675546"/>
            <a:chOff x="1723127" y="1306253"/>
            <a:chExt cx="5697747" cy="4861667"/>
          </a:xfrm>
        </p:grpSpPr>
        <p:pic>
          <p:nvPicPr>
            <p:cNvPr id="7" name="Picture 6"/>
            <p:cNvPicPr>
              <a:picLocks noChangeAspect="1"/>
            </p:cNvPicPr>
            <p:nvPr/>
          </p:nvPicPr>
          <p:blipFill rotWithShape="1">
            <a:blip r:embed="rId2"/>
            <a:srcRect b="42262"/>
            <a:stretch/>
          </p:blipFill>
          <p:spPr>
            <a:xfrm>
              <a:off x="1723127" y="1306253"/>
              <a:ext cx="5697747" cy="3472814"/>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2"/>
            <a:srcRect t="76523" b="386"/>
            <a:stretch/>
          </p:blipFill>
          <p:spPr>
            <a:xfrm>
              <a:off x="1723127" y="4779067"/>
              <a:ext cx="5697747" cy="1388853"/>
            </a:xfrm>
            <a:prstGeom prst="rect">
              <a:avLst/>
            </a:prstGeom>
            <a:ln>
              <a:noFill/>
            </a:ln>
            <a:effectLst>
              <a:outerShdw blurRad="292100" dist="139700" dir="2700000" algn="tl" rotWithShape="0">
                <a:srgbClr val="333333">
                  <a:alpha val="65000"/>
                </a:srgbClr>
              </a:outerShdw>
            </a:effectLst>
          </p:spPr>
        </p:pic>
      </p:grpSp>
      <p:sp>
        <p:nvSpPr>
          <p:cNvPr id="10" name="Rectangle 9"/>
          <p:cNvSpPr/>
          <p:nvPr/>
        </p:nvSpPr>
        <p:spPr>
          <a:xfrm>
            <a:off x="2237477" y="1142096"/>
            <a:ext cx="4669046" cy="923330"/>
          </a:xfrm>
          <a:prstGeom prst="rect">
            <a:avLst/>
          </a:prstGeom>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Times New Roman"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a:lstStyle>
          <a:p>
            <a:pPr marL="285750" lvl="1" algn="ctr">
              <a:buClr>
                <a:srgbClr val="0A5390"/>
              </a:buClr>
            </a:pPr>
            <a:r>
              <a:rPr lang="en-US" sz="1200" dirty="0" smtClean="0">
                <a:solidFill>
                  <a:srgbClr val="0A5390"/>
                </a:solidFill>
                <a:latin typeface="+mn-lt"/>
              </a:rPr>
              <a:t>Licenses or Certification: Professional Engineers (PE) License</a:t>
            </a:r>
          </a:p>
          <a:p>
            <a:pPr marL="285750" lvl="1" algn="ctr">
              <a:buClr>
                <a:srgbClr val="0A5390"/>
              </a:buClr>
            </a:pPr>
            <a:r>
              <a:rPr lang="en-US" sz="1200" dirty="0" smtClean="0">
                <a:solidFill>
                  <a:srgbClr val="0A5390"/>
                </a:solidFill>
                <a:latin typeface="+mn-lt"/>
              </a:rPr>
              <a:t>Years of Experience: 3 to 10 years</a:t>
            </a:r>
          </a:p>
          <a:p>
            <a:pPr marL="285750" lvl="1" algn="ctr">
              <a:buClr>
                <a:srgbClr val="0A5390"/>
              </a:buClr>
            </a:pPr>
            <a:r>
              <a:rPr lang="en-US" sz="1200" dirty="0" smtClean="0">
                <a:solidFill>
                  <a:srgbClr val="0A5390"/>
                </a:solidFill>
                <a:latin typeface="+mn-lt"/>
              </a:rPr>
              <a:t>Metropolitan Area: Miami FL</a:t>
            </a:r>
            <a:endParaRPr lang="en-US" sz="1200" dirty="0" smtClean="0">
              <a:solidFill>
                <a:srgbClr val="0A5390"/>
              </a:solidFill>
              <a:latin typeface="+mn-lt"/>
            </a:endParaRPr>
          </a:p>
          <a:p>
            <a:pPr marL="573088" lvl="1" indent="-287338" algn="ctr">
              <a:buClr>
                <a:srgbClr val="0A5390"/>
              </a:buClr>
              <a:buFont typeface="Wingdings" pitchFamily="2" charset="2"/>
              <a:buChar char="Q"/>
            </a:pPr>
            <a:endParaRPr lang="en-US" sz="1800" dirty="0" smtClean="0">
              <a:solidFill>
                <a:srgbClr val="0A5390"/>
              </a:solidFill>
              <a:latin typeface="+mn-lt"/>
            </a:endParaRPr>
          </a:p>
        </p:txBody>
      </p:sp>
      <p:sp>
        <p:nvSpPr>
          <p:cNvPr id="11" name="Rectangle 10"/>
          <p:cNvSpPr/>
          <p:nvPr/>
        </p:nvSpPr>
        <p:spPr>
          <a:xfrm>
            <a:off x="6869480" y="4199749"/>
            <a:ext cx="2218267" cy="2200602"/>
          </a:xfrm>
          <a:prstGeom prst="rect">
            <a:avLst/>
          </a:prstGeom>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Times New Roman"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a:lstStyle>
          <a:p>
            <a:pPr marL="285750" lvl="1">
              <a:buClr>
                <a:srgbClr val="0A5390"/>
              </a:buClr>
            </a:pPr>
            <a:r>
              <a:rPr lang="en-US" sz="1100" dirty="0" smtClean="0">
                <a:solidFill>
                  <a:srgbClr val="0A5390"/>
                </a:solidFill>
                <a:latin typeface="+mn-lt"/>
              </a:rPr>
              <a:t>Total Primary Compensation is Base Salary plus commissions, bonuses, and net self-employment income.</a:t>
            </a:r>
          </a:p>
          <a:p>
            <a:pPr marL="285750" lvl="1">
              <a:buClr>
                <a:srgbClr val="0A5390"/>
              </a:buClr>
            </a:pPr>
            <a:endParaRPr lang="en-US" sz="1100" dirty="0">
              <a:solidFill>
                <a:srgbClr val="0A5390"/>
              </a:solidFill>
              <a:latin typeface="+mn-lt"/>
            </a:endParaRPr>
          </a:p>
          <a:p>
            <a:pPr marL="285750" lvl="1">
              <a:buClr>
                <a:srgbClr val="0A5390"/>
              </a:buClr>
            </a:pPr>
            <a:r>
              <a:rPr lang="en-US" sz="1100" dirty="0" smtClean="0">
                <a:solidFill>
                  <a:srgbClr val="0A5390"/>
                </a:solidFill>
                <a:latin typeface="+mn-lt"/>
              </a:rPr>
              <a:t>Base salary is fixed amount paid to an employee by an employer. Base salary does not included benefits, bonuses from an employer.</a:t>
            </a:r>
            <a:endParaRPr lang="en-US" sz="1100" dirty="0" smtClean="0">
              <a:solidFill>
                <a:srgbClr val="0A5390"/>
              </a:solidFill>
              <a:latin typeface="+mn-lt"/>
            </a:endParaRPr>
          </a:p>
          <a:p>
            <a:pPr marL="573088" lvl="1" indent="-287338">
              <a:buClr>
                <a:srgbClr val="0A5390"/>
              </a:buClr>
              <a:buFont typeface="Wingdings" pitchFamily="2" charset="2"/>
              <a:buChar char="Q"/>
            </a:pPr>
            <a:endParaRPr lang="en-US" sz="1600" dirty="0" smtClean="0">
              <a:solidFill>
                <a:srgbClr val="0A5390"/>
              </a:solidFill>
              <a:latin typeface="+mn-lt"/>
            </a:endParaRPr>
          </a:p>
        </p:txBody>
      </p:sp>
    </p:spTree>
    <p:extLst>
      <p:ext uri="{BB962C8B-B14F-4D97-AF65-F5344CB8AC3E}">
        <p14:creationId xmlns:p14="http://schemas.microsoft.com/office/powerpoint/2010/main" val="2696453812"/>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you offer internships?</a:t>
            </a:r>
            <a:endParaRPr lang="en-US" dirty="0"/>
          </a:p>
        </p:txBody>
      </p:sp>
      <p:sp>
        <p:nvSpPr>
          <p:cNvPr id="3" name="Rectangle 2"/>
          <p:cNvSpPr/>
          <p:nvPr/>
        </p:nvSpPr>
        <p:spPr>
          <a:xfrm>
            <a:off x="357860" y="1460500"/>
            <a:ext cx="8428280" cy="4524315"/>
          </a:xfrm>
          <a:prstGeom prst="rect">
            <a:avLst/>
          </a:prstGeom>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Times New Roman"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a:lstStyle>
          <a:p>
            <a:pPr marL="573088" lvl="1" indent="-287338">
              <a:buClr>
                <a:srgbClr val="0A5390"/>
              </a:buClr>
              <a:buFont typeface="Wingdings" pitchFamily="2" charset="2"/>
              <a:buChar char="Q"/>
            </a:pPr>
            <a:r>
              <a:rPr lang="en-US" sz="1800" dirty="0" smtClean="0">
                <a:solidFill>
                  <a:srgbClr val="0A5390"/>
                </a:solidFill>
                <a:latin typeface="+mn-lt"/>
              </a:rPr>
              <a:t>The Department of Airports offers paid engineering internships. </a:t>
            </a:r>
          </a:p>
          <a:p>
            <a:pPr marL="1030288" lvl="2" indent="-287338">
              <a:buClr>
                <a:srgbClr val="0A5390"/>
              </a:buClr>
              <a:buFont typeface="Wingdings" pitchFamily="2" charset="2"/>
              <a:buChar char="Q"/>
            </a:pPr>
            <a:r>
              <a:rPr lang="en-US" sz="1800" dirty="0" smtClean="0">
                <a:solidFill>
                  <a:srgbClr val="0A5390"/>
                </a:solidFill>
                <a:latin typeface="+mn-lt"/>
              </a:rPr>
              <a:t>Interns will assist in administering Airport design, planning and construction contracts.</a:t>
            </a:r>
          </a:p>
          <a:p>
            <a:pPr marL="1030288" lvl="2" indent="-287338">
              <a:buClr>
                <a:srgbClr val="0A5390"/>
              </a:buClr>
              <a:buFont typeface="Wingdings" pitchFamily="2" charset="2"/>
              <a:buChar char="Q"/>
            </a:pPr>
            <a:r>
              <a:rPr lang="en-US" sz="1800" dirty="0" smtClean="0">
                <a:solidFill>
                  <a:srgbClr val="0A5390"/>
                </a:solidFill>
                <a:latin typeface="+mn-lt"/>
              </a:rPr>
              <a:t>Requires strong written and communications skills and ability to work independently and meet deadlines.</a:t>
            </a:r>
          </a:p>
          <a:p>
            <a:pPr marL="1030288" lvl="2" indent="-287338">
              <a:buClr>
                <a:srgbClr val="0A5390"/>
              </a:buClr>
              <a:buFont typeface="Wingdings" pitchFamily="2" charset="2"/>
              <a:buChar char="Q"/>
            </a:pPr>
            <a:r>
              <a:rPr lang="en-US" sz="1800" dirty="0" smtClean="0">
                <a:solidFill>
                  <a:srgbClr val="0A5390"/>
                </a:solidFill>
                <a:latin typeface="+mn-lt"/>
              </a:rPr>
              <a:t>AutoCAD, Excel, Bluebeam </a:t>
            </a:r>
            <a:r>
              <a:rPr lang="en-US" sz="1800" dirty="0" err="1" smtClean="0">
                <a:solidFill>
                  <a:srgbClr val="0A5390"/>
                </a:solidFill>
                <a:latin typeface="+mn-lt"/>
              </a:rPr>
              <a:t>Revu</a:t>
            </a:r>
            <a:endParaRPr lang="en-US" sz="1800" dirty="0" smtClean="0">
              <a:solidFill>
                <a:srgbClr val="0A5390"/>
              </a:solidFill>
              <a:latin typeface="+mn-lt"/>
            </a:endParaRPr>
          </a:p>
          <a:p>
            <a:pPr marL="1030288" lvl="2" indent="-287338">
              <a:buClr>
                <a:srgbClr val="0A5390"/>
              </a:buClr>
              <a:buFont typeface="Wingdings" pitchFamily="2" charset="2"/>
              <a:buChar char="Q"/>
            </a:pPr>
            <a:r>
              <a:rPr lang="en-US" sz="1800" u="sng" dirty="0" smtClean="0">
                <a:solidFill>
                  <a:srgbClr val="0A5390"/>
                </a:solidFill>
                <a:latin typeface="+mn-lt"/>
              </a:rPr>
              <a:t>Intern must be enrolled as a student in an accredited schooling program, university or college</a:t>
            </a:r>
            <a:r>
              <a:rPr lang="en-US" sz="1800" dirty="0" smtClean="0">
                <a:solidFill>
                  <a:srgbClr val="0A5390"/>
                </a:solidFill>
                <a:latin typeface="+mn-lt"/>
              </a:rPr>
              <a:t>.</a:t>
            </a:r>
          </a:p>
          <a:p>
            <a:pPr marL="1030288" lvl="2" indent="-287338">
              <a:buClr>
                <a:srgbClr val="0A5390"/>
              </a:buClr>
              <a:buFont typeface="Wingdings" pitchFamily="2" charset="2"/>
              <a:buChar char="Q"/>
            </a:pPr>
            <a:endParaRPr lang="en-US" sz="1800" dirty="0">
              <a:solidFill>
                <a:srgbClr val="0A5390"/>
              </a:solidFill>
              <a:latin typeface="+mn-lt"/>
            </a:endParaRPr>
          </a:p>
          <a:p>
            <a:pPr marL="573088" lvl="1" indent="-287338">
              <a:buClr>
                <a:srgbClr val="0A5390"/>
              </a:buClr>
              <a:buFont typeface="Wingdings" pitchFamily="2" charset="2"/>
              <a:buChar char="Q"/>
            </a:pPr>
            <a:r>
              <a:rPr lang="en-US" sz="1800" dirty="0" smtClean="0">
                <a:solidFill>
                  <a:srgbClr val="0A5390"/>
                </a:solidFill>
                <a:latin typeface="+mn-lt"/>
              </a:rPr>
              <a:t>Check the County website for openings:</a:t>
            </a:r>
          </a:p>
          <a:p>
            <a:pPr marL="1030288" lvl="2" indent="-287338">
              <a:buClr>
                <a:srgbClr val="0A5390"/>
              </a:buClr>
              <a:buFont typeface="Wingdings" pitchFamily="2" charset="2"/>
              <a:buChar char="Q"/>
            </a:pPr>
            <a:r>
              <a:rPr lang="en-US" sz="1800" dirty="0">
                <a:solidFill>
                  <a:srgbClr val="0A5390"/>
                </a:solidFill>
                <a:latin typeface="+mn-lt"/>
              </a:rPr>
              <a:t>https://secure.co.palm-beach.fl.us/OnlineJobs/</a:t>
            </a:r>
            <a:endParaRPr lang="en-US" sz="1800" dirty="0" smtClean="0">
              <a:solidFill>
                <a:srgbClr val="0A5390"/>
              </a:solidFill>
              <a:latin typeface="+mn-lt"/>
            </a:endParaRPr>
          </a:p>
          <a:p>
            <a:pPr marL="1030288" lvl="2" indent="-287338">
              <a:buClr>
                <a:srgbClr val="0A5390"/>
              </a:buClr>
              <a:buFont typeface="Wingdings" pitchFamily="2" charset="2"/>
              <a:buChar char="Q"/>
            </a:pPr>
            <a:endParaRPr lang="en-US" sz="1800" dirty="0">
              <a:solidFill>
                <a:srgbClr val="0A5390"/>
              </a:solidFill>
              <a:latin typeface="+mn-lt"/>
            </a:endParaRPr>
          </a:p>
          <a:p>
            <a:pPr marL="1030288" lvl="2" indent="-287338">
              <a:buClr>
                <a:srgbClr val="0A5390"/>
              </a:buClr>
              <a:buFont typeface="Wingdings" pitchFamily="2" charset="2"/>
              <a:buChar char="Q"/>
            </a:pPr>
            <a:endParaRPr lang="en-US" sz="1800" dirty="0" smtClean="0">
              <a:solidFill>
                <a:srgbClr val="0A5390"/>
              </a:solidFill>
              <a:latin typeface="+mn-lt"/>
            </a:endParaRPr>
          </a:p>
          <a:p>
            <a:pPr marL="1487488" lvl="3" indent="-287338">
              <a:buClr>
                <a:srgbClr val="0A5390"/>
              </a:buClr>
              <a:buFont typeface="Wingdings" pitchFamily="2" charset="2"/>
              <a:buChar char="Q"/>
            </a:pPr>
            <a:endParaRPr lang="en-US" sz="1800" dirty="0" smtClean="0">
              <a:solidFill>
                <a:srgbClr val="0A5390"/>
              </a:solidFill>
              <a:latin typeface="+mn-lt"/>
            </a:endParaRPr>
          </a:p>
          <a:p>
            <a:pPr marL="1487488" lvl="3" indent="-287338">
              <a:buClr>
                <a:srgbClr val="0A5390"/>
              </a:buClr>
              <a:buFont typeface="Wingdings" pitchFamily="2" charset="2"/>
              <a:buChar char="Q"/>
            </a:pPr>
            <a:endParaRPr lang="en-US" sz="1800" dirty="0" smtClean="0">
              <a:solidFill>
                <a:srgbClr val="0A5390"/>
              </a:solidFill>
              <a:latin typeface="+mn-lt"/>
            </a:endParaRPr>
          </a:p>
          <a:p>
            <a:pPr marL="573088" lvl="1" indent="-287338">
              <a:buClr>
                <a:srgbClr val="0A5390"/>
              </a:buClr>
              <a:buFont typeface="Wingdings" pitchFamily="2" charset="2"/>
              <a:buChar char="Q"/>
            </a:pPr>
            <a:endParaRPr lang="en-US" sz="1800" dirty="0" smtClean="0">
              <a:solidFill>
                <a:srgbClr val="0A5390"/>
              </a:solidFill>
              <a:latin typeface="+mn-lt"/>
            </a:endParaRPr>
          </a:p>
        </p:txBody>
      </p:sp>
      <p:pic>
        <p:nvPicPr>
          <p:cNvPr id="4" name="Picture 3"/>
          <p:cNvPicPr>
            <a:picLocks noChangeAspect="1"/>
          </p:cNvPicPr>
          <p:nvPr/>
        </p:nvPicPr>
        <p:blipFill>
          <a:blip r:embed="rId2"/>
          <a:stretch>
            <a:fillRect/>
          </a:stretch>
        </p:blipFill>
        <p:spPr>
          <a:xfrm>
            <a:off x="6349528" y="3979449"/>
            <a:ext cx="2436612" cy="24366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26516057"/>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63652"/>
            <a:ext cx="3895025" cy="2596683"/>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0" y="3337052"/>
            <a:ext cx="3895024" cy="52322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US" sz="1400" b="1" dirty="0" smtClean="0">
                <a:solidFill>
                  <a:srgbClr val="0A5390"/>
                </a:solidFill>
                <a:latin typeface="+mn-lt"/>
              </a:rPr>
              <a:t>Construction</a:t>
            </a:r>
            <a:r>
              <a:rPr lang="en-US" sz="1400" b="1" dirty="0" smtClean="0">
                <a:solidFill>
                  <a:schemeClr val="accent2"/>
                </a:solidFill>
                <a:effectLst>
                  <a:outerShdw blurRad="38100" dist="38100" dir="2700000" algn="tl">
                    <a:srgbClr val="000000">
                      <a:alpha val="43137"/>
                    </a:srgbClr>
                  </a:outerShdw>
                </a:effectLst>
                <a:latin typeface="Dutch801 Rm BT" panose="02020603060505020304" pitchFamily="18" charset="0"/>
              </a:rPr>
              <a:t> </a:t>
            </a:r>
            <a:r>
              <a:rPr lang="en-US" sz="1400" b="1" dirty="0">
                <a:solidFill>
                  <a:srgbClr val="0A5390"/>
                </a:solidFill>
                <a:latin typeface="+mn-lt"/>
              </a:rPr>
              <a:t>o</a:t>
            </a:r>
            <a:r>
              <a:rPr lang="en-US" sz="1400" b="1" dirty="0" smtClean="0">
                <a:solidFill>
                  <a:srgbClr val="0A5390"/>
                </a:solidFill>
                <a:latin typeface="+mn-lt"/>
              </a:rPr>
              <a:t>f Taxiway W at </a:t>
            </a:r>
            <a:r>
              <a:rPr lang="en-US" sz="1400" b="1" dirty="0" err="1" smtClean="0">
                <a:solidFill>
                  <a:srgbClr val="0A5390"/>
                </a:solidFill>
                <a:latin typeface="+mn-lt"/>
              </a:rPr>
              <a:t>PBI</a:t>
            </a:r>
            <a:endParaRPr lang="en-US" sz="1400" b="1" dirty="0" smtClean="0">
              <a:solidFill>
                <a:srgbClr val="0A5390"/>
              </a:solidFill>
              <a:latin typeface="+mn-lt"/>
            </a:endParaRPr>
          </a:p>
          <a:p>
            <a:pPr marL="342900" indent="-342900">
              <a:buFont typeface="Arial" panose="020B0604020202020204" pitchFamily="34" charset="0"/>
              <a:buChar char="•"/>
            </a:pPr>
            <a:r>
              <a:rPr lang="en-US" sz="1400" b="1" dirty="0" smtClean="0">
                <a:solidFill>
                  <a:srgbClr val="0A5390"/>
                </a:solidFill>
                <a:latin typeface="+mn-lt"/>
              </a:rPr>
              <a:t>Civil &amp; Electrical</a:t>
            </a:r>
          </a:p>
        </p:txBody>
      </p:sp>
      <p:sp>
        <p:nvSpPr>
          <p:cNvPr id="4" name="Rectangle 2"/>
          <p:cNvSpPr txBox="1">
            <a:spLocks noChangeArrowheads="1"/>
          </p:cNvSpPr>
          <p:nvPr/>
        </p:nvSpPr>
        <p:spPr>
          <a:xfrm>
            <a:off x="369887" y="157007"/>
            <a:ext cx="8542337" cy="872247"/>
          </a:xfrm>
          <a:prstGeom prst="rect">
            <a:avLst/>
          </a:prstGeom>
        </p:spPr>
        <p:txBody>
          <a:bodyPr/>
          <a:lstStyle>
            <a:lvl1pPr algn="l" rtl="0" eaLnBrk="0" fontAlgn="base" hangingPunct="0">
              <a:lnSpc>
                <a:spcPct val="85000"/>
              </a:lnSpc>
              <a:spcBef>
                <a:spcPct val="0"/>
              </a:spcBef>
              <a:spcAft>
                <a:spcPct val="0"/>
              </a:spcAft>
              <a:defRPr sz="2800">
                <a:solidFill>
                  <a:schemeClr val="bg1"/>
                </a:solidFill>
                <a:latin typeface="+mn-lt"/>
                <a:ea typeface="+mj-ea"/>
                <a:cs typeface="+mj-cs"/>
              </a:defRPr>
            </a:lvl1pPr>
            <a:lvl2pPr algn="l" rtl="0" eaLnBrk="0" fontAlgn="base" hangingPunct="0">
              <a:lnSpc>
                <a:spcPct val="85000"/>
              </a:lnSpc>
              <a:spcBef>
                <a:spcPct val="0"/>
              </a:spcBef>
              <a:spcAft>
                <a:spcPct val="0"/>
              </a:spcAft>
              <a:defRPr sz="3400">
                <a:solidFill>
                  <a:srgbClr val="800000"/>
                </a:solidFill>
                <a:latin typeface="Arial Black" pitchFamily="34" charset="0"/>
              </a:defRPr>
            </a:lvl2pPr>
            <a:lvl3pPr algn="l" rtl="0" eaLnBrk="0" fontAlgn="base" hangingPunct="0">
              <a:lnSpc>
                <a:spcPct val="85000"/>
              </a:lnSpc>
              <a:spcBef>
                <a:spcPct val="0"/>
              </a:spcBef>
              <a:spcAft>
                <a:spcPct val="0"/>
              </a:spcAft>
              <a:defRPr sz="3400">
                <a:solidFill>
                  <a:srgbClr val="800000"/>
                </a:solidFill>
                <a:latin typeface="Arial Black" pitchFamily="34" charset="0"/>
              </a:defRPr>
            </a:lvl3pPr>
            <a:lvl4pPr algn="l" rtl="0" eaLnBrk="0" fontAlgn="base" hangingPunct="0">
              <a:lnSpc>
                <a:spcPct val="85000"/>
              </a:lnSpc>
              <a:spcBef>
                <a:spcPct val="0"/>
              </a:spcBef>
              <a:spcAft>
                <a:spcPct val="0"/>
              </a:spcAft>
              <a:defRPr sz="3400">
                <a:solidFill>
                  <a:srgbClr val="800000"/>
                </a:solidFill>
                <a:latin typeface="Arial Black" pitchFamily="34" charset="0"/>
              </a:defRPr>
            </a:lvl4pPr>
            <a:lvl5pPr algn="l" rtl="0" eaLnBrk="0" fontAlgn="base" hangingPunct="0">
              <a:lnSpc>
                <a:spcPct val="85000"/>
              </a:lnSpc>
              <a:spcBef>
                <a:spcPct val="0"/>
              </a:spcBef>
              <a:spcAft>
                <a:spcPct val="0"/>
              </a:spcAft>
              <a:defRPr sz="3400">
                <a:solidFill>
                  <a:srgbClr val="800000"/>
                </a:solidFill>
                <a:latin typeface="Arial Black" pitchFamily="34" charset="0"/>
              </a:defRPr>
            </a:lvl5pPr>
            <a:lvl6pPr marL="457200" algn="l" rtl="0" eaLnBrk="0" fontAlgn="base" hangingPunct="0">
              <a:lnSpc>
                <a:spcPct val="85000"/>
              </a:lnSpc>
              <a:spcBef>
                <a:spcPct val="0"/>
              </a:spcBef>
              <a:spcAft>
                <a:spcPct val="0"/>
              </a:spcAft>
              <a:defRPr sz="3400">
                <a:solidFill>
                  <a:srgbClr val="800000"/>
                </a:solidFill>
                <a:latin typeface="Arial Black" pitchFamily="34" charset="0"/>
              </a:defRPr>
            </a:lvl6pPr>
            <a:lvl7pPr marL="914400" algn="l" rtl="0" eaLnBrk="0" fontAlgn="base" hangingPunct="0">
              <a:lnSpc>
                <a:spcPct val="85000"/>
              </a:lnSpc>
              <a:spcBef>
                <a:spcPct val="0"/>
              </a:spcBef>
              <a:spcAft>
                <a:spcPct val="0"/>
              </a:spcAft>
              <a:defRPr sz="3400">
                <a:solidFill>
                  <a:srgbClr val="800000"/>
                </a:solidFill>
                <a:latin typeface="Arial Black" pitchFamily="34" charset="0"/>
              </a:defRPr>
            </a:lvl7pPr>
            <a:lvl8pPr marL="1371600" algn="l" rtl="0" eaLnBrk="0" fontAlgn="base" hangingPunct="0">
              <a:lnSpc>
                <a:spcPct val="85000"/>
              </a:lnSpc>
              <a:spcBef>
                <a:spcPct val="0"/>
              </a:spcBef>
              <a:spcAft>
                <a:spcPct val="0"/>
              </a:spcAft>
              <a:defRPr sz="3400">
                <a:solidFill>
                  <a:srgbClr val="800000"/>
                </a:solidFill>
                <a:latin typeface="Arial Black" pitchFamily="34" charset="0"/>
              </a:defRPr>
            </a:lvl8pPr>
            <a:lvl9pPr marL="1828800" algn="l" rtl="0" eaLnBrk="0" fontAlgn="base" hangingPunct="0">
              <a:lnSpc>
                <a:spcPct val="85000"/>
              </a:lnSpc>
              <a:spcBef>
                <a:spcPct val="0"/>
              </a:spcBef>
              <a:spcAft>
                <a:spcPct val="0"/>
              </a:spcAft>
              <a:defRPr sz="3400">
                <a:solidFill>
                  <a:srgbClr val="800000"/>
                </a:solidFill>
                <a:latin typeface="Arial Black" pitchFamily="34" charset="0"/>
              </a:defRPr>
            </a:lvl9pPr>
          </a:lstStyle>
          <a:p>
            <a:endParaRPr lang="en-US" sz="3200" kern="0" dirty="0" smtClean="0"/>
          </a:p>
          <a:p>
            <a:r>
              <a:rPr lang="en-US" sz="3200" kern="0" dirty="0" smtClean="0"/>
              <a:t>Past &amp; Current Projects</a:t>
            </a:r>
            <a:endParaRPr lang="en-US" sz="3600" kern="0" dirty="0" smtClean="0"/>
          </a:p>
        </p:txBody>
      </p:sp>
      <p:pic>
        <p:nvPicPr>
          <p:cNvPr id="5" name="Picture 4"/>
          <p:cNvPicPr>
            <a:picLocks noChangeAspect="1"/>
          </p:cNvPicPr>
          <p:nvPr/>
        </p:nvPicPr>
        <p:blipFill>
          <a:blip r:embed="rId3"/>
          <a:stretch>
            <a:fillRect/>
          </a:stretch>
        </p:blipFill>
        <p:spPr>
          <a:xfrm>
            <a:off x="5359335" y="1259787"/>
            <a:ext cx="3784663" cy="2128872"/>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5360894" y="3021652"/>
            <a:ext cx="3783106" cy="52322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US" sz="1400" b="1" dirty="0" smtClean="0">
                <a:solidFill>
                  <a:srgbClr val="0A5390"/>
                </a:solidFill>
                <a:latin typeface="+mn-lt"/>
              </a:rPr>
              <a:t>Northeast Airfield Improvements at </a:t>
            </a:r>
            <a:r>
              <a:rPr lang="en-US" sz="1400" b="1" dirty="0" err="1" smtClean="0">
                <a:solidFill>
                  <a:srgbClr val="0A5390"/>
                </a:solidFill>
                <a:latin typeface="+mn-lt"/>
              </a:rPr>
              <a:t>PBI</a:t>
            </a:r>
            <a:endParaRPr lang="en-US" sz="1400" b="1" dirty="0" smtClean="0">
              <a:solidFill>
                <a:srgbClr val="0A5390"/>
              </a:solidFill>
              <a:latin typeface="+mn-lt"/>
            </a:endParaRPr>
          </a:p>
          <a:p>
            <a:pPr marL="342900" indent="-342900">
              <a:buFont typeface="Arial" panose="020B0604020202020204" pitchFamily="34" charset="0"/>
              <a:buChar char="•"/>
            </a:pPr>
            <a:r>
              <a:rPr lang="en-US" sz="1400" b="1" dirty="0" smtClean="0">
                <a:solidFill>
                  <a:srgbClr val="0A5390"/>
                </a:solidFill>
                <a:latin typeface="+mn-lt"/>
              </a:rPr>
              <a:t>Civil &amp; Electrical</a:t>
            </a:r>
          </a:p>
        </p:txBody>
      </p:sp>
      <p:pic>
        <p:nvPicPr>
          <p:cNvPr id="7" name="Picture 6"/>
          <p:cNvPicPr>
            <a:picLocks noChangeAspect="1"/>
          </p:cNvPicPr>
          <p:nvPr/>
        </p:nvPicPr>
        <p:blipFill>
          <a:blip r:embed="rId4"/>
          <a:stretch>
            <a:fillRect/>
          </a:stretch>
        </p:blipFill>
        <p:spPr>
          <a:xfrm>
            <a:off x="0" y="3936936"/>
            <a:ext cx="3895025" cy="2190952"/>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1" y="5600342"/>
            <a:ext cx="3895025" cy="52322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US" sz="1400" b="1" dirty="0" smtClean="0">
                <a:solidFill>
                  <a:srgbClr val="0A5390"/>
                </a:solidFill>
                <a:latin typeface="+mn-lt"/>
              </a:rPr>
              <a:t>Central Airfield Improvements at </a:t>
            </a:r>
            <a:r>
              <a:rPr lang="en-US" sz="1400" b="1" dirty="0" err="1" smtClean="0">
                <a:solidFill>
                  <a:srgbClr val="0A5390"/>
                </a:solidFill>
                <a:latin typeface="+mn-lt"/>
              </a:rPr>
              <a:t>PBI</a:t>
            </a:r>
            <a:endParaRPr lang="en-US" sz="1400" b="1" dirty="0" smtClean="0">
              <a:solidFill>
                <a:srgbClr val="0A5390"/>
              </a:solidFill>
              <a:latin typeface="+mn-lt"/>
            </a:endParaRPr>
          </a:p>
          <a:p>
            <a:pPr marL="342900" indent="-342900">
              <a:buFont typeface="Arial" panose="020B0604020202020204" pitchFamily="34" charset="0"/>
              <a:buChar char="•"/>
            </a:pPr>
            <a:r>
              <a:rPr lang="en-US" sz="1400" b="1" dirty="0" smtClean="0">
                <a:solidFill>
                  <a:srgbClr val="0A5390"/>
                </a:solidFill>
                <a:latin typeface="+mn-lt"/>
              </a:rPr>
              <a:t>Civil &amp; Electrical</a:t>
            </a:r>
          </a:p>
        </p:txBody>
      </p:sp>
      <p:pic>
        <p:nvPicPr>
          <p:cNvPr id="9" name="Picture 8"/>
          <p:cNvPicPr>
            <a:picLocks noChangeAspect="1"/>
          </p:cNvPicPr>
          <p:nvPr/>
        </p:nvPicPr>
        <p:blipFill>
          <a:blip r:embed="rId5"/>
          <a:stretch>
            <a:fillRect/>
          </a:stretch>
        </p:blipFill>
        <p:spPr>
          <a:xfrm>
            <a:off x="5360894" y="3631369"/>
            <a:ext cx="3783106" cy="2527520"/>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5359335" y="5718370"/>
            <a:ext cx="3784665" cy="738664"/>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US" sz="1400" b="1" dirty="0" smtClean="0">
                <a:solidFill>
                  <a:srgbClr val="0A5390"/>
                </a:solidFill>
                <a:latin typeface="+mn-lt"/>
              </a:rPr>
              <a:t>Long-Term Parking Garage No. 3 at </a:t>
            </a:r>
            <a:r>
              <a:rPr lang="en-US" sz="1400" b="1" dirty="0" err="1" smtClean="0">
                <a:solidFill>
                  <a:srgbClr val="0A5390"/>
                </a:solidFill>
                <a:latin typeface="+mn-lt"/>
              </a:rPr>
              <a:t>PBI</a:t>
            </a:r>
            <a:endParaRPr lang="en-US" sz="1400" b="1" dirty="0" smtClean="0">
              <a:solidFill>
                <a:srgbClr val="0A5390"/>
              </a:solidFill>
              <a:latin typeface="+mn-lt"/>
            </a:endParaRPr>
          </a:p>
          <a:p>
            <a:pPr marL="342900" indent="-342900">
              <a:buFont typeface="Arial" panose="020B0604020202020204" pitchFamily="34" charset="0"/>
              <a:buChar char="•"/>
            </a:pPr>
            <a:r>
              <a:rPr lang="en-US" sz="1400" b="1" dirty="0" smtClean="0">
                <a:solidFill>
                  <a:srgbClr val="0A5390"/>
                </a:solidFill>
                <a:latin typeface="+mn-lt"/>
              </a:rPr>
              <a:t>Civil, Electrical, Structural, Mechanical &amp; Architectural</a:t>
            </a:r>
          </a:p>
        </p:txBody>
      </p:sp>
    </p:spTree>
    <p:extLst>
      <p:ext uri="{BB962C8B-B14F-4D97-AF65-F5344CB8AC3E}">
        <p14:creationId xmlns:p14="http://schemas.microsoft.com/office/powerpoint/2010/main" val="3205567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BE620E"/>
      </a:dk2>
      <a:lt2>
        <a:srgbClr val="808080"/>
      </a:lt2>
      <a:accent1>
        <a:srgbClr val="006600"/>
      </a:accent1>
      <a:accent2>
        <a:srgbClr val="336699"/>
      </a:accent2>
      <a:accent3>
        <a:srgbClr val="FFFFFF"/>
      </a:accent3>
      <a:accent4>
        <a:srgbClr val="000000"/>
      </a:accent4>
      <a:accent5>
        <a:srgbClr val="AAB8AA"/>
      </a:accent5>
      <a:accent6>
        <a:srgbClr val="2D5C8A"/>
      </a:accent6>
      <a:hlink>
        <a:srgbClr val="800000"/>
      </a:hlink>
      <a:folHlink>
        <a:srgbClr val="C0C0C0"/>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A5390"/>
        </a:solidFill>
        <a:ln w="9525" cap="flat" cmpd="sng" algn="ctr">
          <a:noFill/>
          <a:prstDash val="solid"/>
          <a:round/>
          <a:headEnd type="none" w="med" len="med"/>
          <a:tailEnd type="none" w="med" len="med"/>
        </a:ln>
        <a:effectLst/>
      </a:spPr>
      <a:bodyPr vert="horz" wrap="square" lIns="0" tIns="0" rIns="0" bIns="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1200" b="1" i="0" u="none" strike="noStrike" cap="none" normalizeH="0" baseline="0" dirty="0" smtClean="0">
            <a:ln>
              <a:noFill/>
            </a:ln>
            <a:solidFill>
              <a:schemeClr val="bg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txDef>
      <a:spPr>
        <a:noFill/>
      </a:spPr>
      <a:bodyPr wrap="square" lIns="0" tIns="0" rIns="0" bIns="0" rtlCol="0">
        <a:spAutoFit/>
      </a:bodyPr>
      <a:lstStyle>
        <a:defPPr>
          <a:defRPr sz="1800" dirty="0" smtClean="0">
            <a:latin typeface="Arial" pitchFamily="34" charset="0"/>
            <a:cs typeface="Arial" pitchFamily="34" charset="0"/>
          </a:defRPr>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ABD256DD5311343A9DA323BEDBB27DE" ma:contentTypeVersion="0" ma:contentTypeDescription="Create a new document." ma:contentTypeScope="" ma:versionID="fad8c267abaafe513991f6dc548a3ae2">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A5F6E3A-668C-4C7F-B349-10F256BC0D62}">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purl.org/dc/elements/1.1/"/>
  </ds:schemaRefs>
</ds:datastoreItem>
</file>

<file path=customXml/itemProps2.xml><?xml version="1.0" encoding="utf-8"?>
<ds:datastoreItem xmlns:ds="http://schemas.openxmlformats.org/officeDocument/2006/customXml" ds:itemID="{DCC9C288-A0EA-4D52-9FEF-46F9E2910A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97CBAA4A-4A86-41F1-B682-878A93E4C2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14531</TotalTime>
  <Words>651</Words>
  <Application>Microsoft Office PowerPoint</Application>
  <PresentationFormat>On-screen Show (4:3)</PresentationFormat>
  <Paragraphs>88</Paragraphs>
  <Slides>10</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Arial Black</vt:lpstr>
      <vt:lpstr>Calibri</vt:lpstr>
      <vt:lpstr>Dutch801 Rm BT</vt:lpstr>
      <vt:lpstr>Times New Roman</vt:lpstr>
      <vt:lpstr>Wingdings</vt:lpstr>
      <vt:lpstr>Default Design</vt:lpstr>
      <vt:lpstr>What is an Engineer?</vt:lpstr>
      <vt:lpstr>How do you become an engineer?</vt:lpstr>
      <vt:lpstr>What do you do on a daily basis?</vt:lpstr>
      <vt:lpstr>What do you do on a daily basis?</vt:lpstr>
      <vt:lpstr>Any advice for women interested in engineering?</vt:lpstr>
      <vt:lpstr>How much does it cost to operate an airport?</vt:lpstr>
      <vt:lpstr>What is the average pay per year for an engineer?</vt:lpstr>
      <vt:lpstr>Do you offer internships?</vt:lpstr>
      <vt:lpstr>PowerPoint Presentation</vt:lpstr>
      <vt:lpstr>PowerPoint Presentation</vt:lpstr>
    </vt:vector>
  </TitlesOfParts>
  <Company>CH2MHILL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Ehler, Kathy/DEN</dc:creator>
  <cp:lastModifiedBy>George Santos</cp:lastModifiedBy>
  <cp:revision>658</cp:revision>
  <cp:lastPrinted>2023-09-14T12:23:45Z</cp:lastPrinted>
  <dcterms:created xsi:type="dcterms:W3CDTF">2011-05-02T18:01:48Z</dcterms:created>
  <dcterms:modified xsi:type="dcterms:W3CDTF">2025-09-03T17:08:39Z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0x0101007ABD256DD5311343A9DA323BEDBB27DE</vt:lpwstr>
  </property>
  <property fmtid="{D5CDD505-2E9C-101B-9397-08002B2CF9AE}" pid="3" name="NXPowerLiteLastOptimized">
    <vt:lpwstr>798818</vt:lpwstr>
  </property>
  <property fmtid="{D5CDD505-2E9C-101B-9397-08002B2CF9AE}" pid="4" name="NXPowerLiteSettings">
    <vt:lpwstr>B74006B004C800</vt:lpwstr>
  </property>
  <property fmtid="{D5CDD505-2E9C-101B-9397-08002B2CF9AE}" pid="5" name="NXPowerLiteVersion">
    <vt:lpwstr>D5.0.2</vt:lpwstr>
  </property>
</Properties>
</file>