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9"/>
  </p:notesMasterIdLst>
  <p:sldIdLst>
    <p:sldId id="258" r:id="rId2"/>
    <p:sldId id="489" r:id="rId3"/>
    <p:sldId id="477" r:id="rId4"/>
    <p:sldId id="497" r:id="rId5"/>
    <p:sldId id="498" r:id="rId6"/>
    <p:sldId id="499" r:id="rId7"/>
    <p:sldId id="500" r:id="rId8"/>
  </p:sldIdLst>
  <p:sldSz cx="24384000" cy="13716000"/>
  <p:notesSz cx="6858000" cy="9144000"/>
  <p:embeddedFontLst>
    <p:embeddedFont>
      <p:font typeface="Roboto Black" panose="020B0604020202020204" charset="0"/>
      <p:bold r:id="rId10"/>
      <p:italic r:id="rId11"/>
      <p:boldItalic r:id="rId12"/>
    </p:embeddedFont>
    <p:embeddedFont>
      <p:font typeface="Open Sans Light" panose="020B0306030504020204" pitchFamily="34" charset="0"/>
      <p:regular r:id="rId13"/>
    </p:embeddedFont>
    <p:embeddedFont>
      <p:font typeface="Helvetica Light" panose="020B0604020202020204"/>
      <p:regular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C47AAD73-C422-D04A-9CDD-7D522B2B39F2}">
          <p14:sldIdLst>
            <p14:sldId id="258"/>
            <p14:sldId id="489"/>
            <p14:sldId id="477"/>
            <p14:sldId id="497"/>
            <p14:sldId id="498"/>
            <p14:sldId id="499"/>
            <p14:sldId id="5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888816-28B5-CB7E-812F-BD19A41C950B}" name="Francis, Leah L." initials="LF" userId="S::LLFrancis@GarverUSA.com::cb6d7703-6e6d-468e-b7ed-bd8215e34cd3" providerId="AD"/>
  <p188:author id="{D5DC5630-D419-EC6F-752F-99D97D68E474}" name="Anderson, Jeremy W." initials="JA" userId="S::JWAnderson@GarverUSA.com::00ceac42-74dd-41a4-9090-7b793680ee03" providerId="AD"/>
  <p188:author id="{D31C5D76-BB70-FFDE-79B6-F321B7229E3E}" name="Crawford, Josh B." initials="CB" userId="S::jbcrawford@garverusa.com::d987df2e-1a73-4030-ba21-cf552cda31e7" providerId="AD"/>
  <p188:author id="{E22DB8C4-8EA3-6346-0603-2C71002C0034}" name="Anderson, Jeremy W." initials="AJW" userId="S::jwanderson@garverusa.com::00ceac42-74dd-41a4-9090-7b793680ee03" providerId="AD"/>
  <p188:author id="{193378DE-A795-4D6D-7C2F-B02AB08EFF78}" name="Serynek, Matthew J." initials="SJ" userId="S::mjserynek@garverusa.com::ed9d3a85-37d6-4a83-96cc-7aabff5ca5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782F40"/>
    <a:srgbClr val="5C5C5C"/>
    <a:srgbClr val="C7B061"/>
    <a:srgbClr val="808284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E89EA-1F8D-DCF6-C91A-23552762F8EE}" v="67" dt="2025-09-19T20:19:02.019"/>
    <p1510:client id="{E2B465C8-179D-46BA-8FA2-06EC7CE6A8D8}" v="42" dt="2025-09-19T19:24:25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igan, John W." userId="d50b93d7-f0f9-4028-979f-705fb2065ca8" providerId="ADAL" clId="{97CD9650-8EFA-4E30-8E32-496DE783F213}"/>
    <pc:docChg chg="undo custSel modSld">
      <pc:chgData name="Carrigan, John W." userId="d50b93d7-f0f9-4028-979f-705fb2065ca8" providerId="ADAL" clId="{97CD9650-8EFA-4E30-8E32-496DE783F213}" dt="2024-09-19T11:04:15.739" v="37" actId="20577"/>
      <pc:docMkLst>
        <pc:docMk/>
      </pc:docMkLst>
      <pc:sldChg chg="modSp mod">
        <pc:chgData name="Carrigan, John W." userId="d50b93d7-f0f9-4028-979f-705fb2065ca8" providerId="ADAL" clId="{97CD9650-8EFA-4E30-8E32-496DE783F213}" dt="2024-09-19T11:01:42.486" v="0" actId="14100"/>
        <pc:sldMkLst>
          <pc:docMk/>
          <pc:sldMk cId="2291722232" sldId="258"/>
        </pc:sldMkLst>
      </pc:sldChg>
      <pc:sldChg chg="modSp mod">
        <pc:chgData name="Carrigan, John W." userId="d50b93d7-f0f9-4028-979f-705fb2065ca8" providerId="ADAL" clId="{97CD9650-8EFA-4E30-8E32-496DE783F213}" dt="2024-09-19T11:03:09.143" v="12" actId="1076"/>
        <pc:sldMkLst>
          <pc:docMk/>
          <pc:sldMk cId="981108574" sldId="476"/>
        </pc:sldMkLst>
      </pc:sldChg>
      <pc:sldChg chg="modSp mod">
        <pc:chgData name="Carrigan, John W." userId="d50b93d7-f0f9-4028-979f-705fb2065ca8" providerId="ADAL" clId="{97CD9650-8EFA-4E30-8E32-496DE783F213}" dt="2024-09-19T11:04:15.739" v="37" actId="20577"/>
        <pc:sldMkLst>
          <pc:docMk/>
          <pc:sldMk cId="569051891" sldId="498"/>
        </pc:sldMkLst>
      </pc:sldChg>
    </pc:docChg>
  </pc:docChgLst>
  <pc:docChgLst>
    <pc:chgData name="Guest User" userId="S::urn:spo:tenantanon#010ef57c-44e0-4679-81fc-a39704ee3f36::" providerId="AD" clId="Web-{3D5E89EA-1F8D-DCF6-C91A-23552762F8EE}"/>
    <pc:docChg chg="addSld modSld modSection">
      <pc:chgData name="Guest User" userId="S::urn:spo:tenantanon#010ef57c-44e0-4679-81fc-a39704ee3f36::" providerId="AD" clId="Web-{3D5E89EA-1F8D-DCF6-C91A-23552762F8EE}" dt="2025-09-19T20:19:02.019" v="56" actId="1076"/>
      <pc:docMkLst>
        <pc:docMk/>
      </pc:docMkLst>
      <pc:sldChg chg="modSp">
        <pc:chgData name="Guest User" userId="S::urn:spo:tenantanon#010ef57c-44e0-4679-81fc-a39704ee3f36::" providerId="AD" clId="Web-{3D5E89EA-1F8D-DCF6-C91A-23552762F8EE}" dt="2025-09-19T20:16:50.847" v="23" actId="20577"/>
        <pc:sldMkLst>
          <pc:docMk/>
          <pc:sldMk cId="1513022332" sldId="499"/>
        </pc:sldMkLst>
        <pc:spChg chg="mod">
          <ac:chgData name="Guest User" userId="S::urn:spo:tenantanon#010ef57c-44e0-4679-81fc-a39704ee3f36::" providerId="AD" clId="Web-{3D5E89EA-1F8D-DCF6-C91A-23552762F8EE}" dt="2025-09-19T20:16:50.847" v="23" actId="20577"/>
          <ac:spMkLst>
            <pc:docMk/>
            <pc:sldMk cId="1513022332" sldId="499"/>
            <ac:spMk id="57" creationId="{FC158354-6416-D45D-34E9-1D98D01486BB}"/>
          </ac:spMkLst>
        </pc:spChg>
      </pc:sldChg>
      <pc:sldChg chg="addSp delSp modSp new">
        <pc:chgData name="Guest User" userId="S::urn:spo:tenantanon#010ef57c-44e0-4679-81fc-a39704ee3f36::" providerId="AD" clId="Web-{3D5E89EA-1F8D-DCF6-C91A-23552762F8EE}" dt="2025-09-19T20:19:02.019" v="56" actId="1076"/>
        <pc:sldMkLst>
          <pc:docMk/>
          <pc:sldMk cId="2087362022" sldId="500"/>
        </pc:sldMkLst>
        <pc:spChg chg="del">
          <ac:chgData name="Guest User" userId="S::urn:spo:tenantanon#010ef57c-44e0-4679-81fc-a39704ee3f36::" providerId="AD" clId="Web-{3D5E89EA-1F8D-DCF6-C91A-23552762F8EE}" dt="2025-09-19T20:12:53.236" v="1"/>
          <ac:spMkLst>
            <pc:docMk/>
            <pc:sldMk cId="2087362022" sldId="500"/>
            <ac:spMk id="2" creationId="{58181518-F28E-FD34-1944-0628487C2FF9}"/>
          </ac:spMkLst>
        </pc:spChg>
        <pc:spChg chg="add del mod">
          <ac:chgData name="Guest User" userId="S::urn:spo:tenantanon#010ef57c-44e0-4679-81fc-a39704ee3f36::" providerId="AD" clId="Web-{3D5E89EA-1F8D-DCF6-C91A-23552762F8EE}" dt="2025-09-19T20:14:03.064" v="5"/>
          <ac:spMkLst>
            <pc:docMk/>
            <pc:sldMk cId="2087362022" sldId="500"/>
            <ac:spMk id="8" creationId="{ED621AEA-1F7A-FE9D-1EFC-A3C29C6D67A8}"/>
          </ac:spMkLst>
        </pc:spChg>
        <pc:spChg chg="add del">
          <ac:chgData name="Guest User" userId="S::urn:spo:tenantanon#010ef57c-44e0-4679-81fc-a39704ee3f36::" providerId="AD" clId="Web-{3D5E89EA-1F8D-DCF6-C91A-23552762F8EE}" dt="2025-09-19T20:17:14.785" v="30"/>
          <ac:spMkLst>
            <pc:docMk/>
            <pc:sldMk cId="2087362022" sldId="500"/>
            <ac:spMk id="11" creationId="{3CC9FDA3-36CA-5713-A4D4-615FB1341FFC}"/>
          </ac:spMkLst>
        </pc:spChg>
        <pc:spChg chg="add del">
          <ac:chgData name="Guest User" userId="S::urn:spo:tenantanon#010ef57c-44e0-4679-81fc-a39704ee3f36::" providerId="AD" clId="Web-{3D5E89EA-1F8D-DCF6-C91A-23552762F8EE}" dt="2025-09-19T20:17:11.972" v="29"/>
          <ac:spMkLst>
            <pc:docMk/>
            <pc:sldMk cId="2087362022" sldId="500"/>
            <ac:spMk id="12" creationId="{484A333F-0CD7-F5A3-2672-1B0754C51E8C}"/>
          </ac:spMkLst>
        </pc:spChg>
        <pc:spChg chg="add del">
          <ac:chgData name="Guest User" userId="S::urn:spo:tenantanon#010ef57c-44e0-4679-81fc-a39704ee3f36::" providerId="AD" clId="Web-{3D5E89EA-1F8D-DCF6-C91A-23552762F8EE}" dt="2025-09-19T20:17:09.300" v="28"/>
          <ac:spMkLst>
            <pc:docMk/>
            <pc:sldMk cId="2087362022" sldId="500"/>
            <ac:spMk id="13" creationId="{3210F12B-947F-50FB-7A0A-F696F4549A66}"/>
          </ac:spMkLst>
        </pc:spChg>
        <pc:spChg chg="add del mod">
          <ac:chgData name="Guest User" userId="S::urn:spo:tenantanon#010ef57c-44e0-4679-81fc-a39704ee3f36::" providerId="AD" clId="Web-{3D5E89EA-1F8D-DCF6-C91A-23552762F8EE}" dt="2025-09-19T20:17:07.472" v="27"/>
          <ac:spMkLst>
            <pc:docMk/>
            <pc:sldMk cId="2087362022" sldId="500"/>
            <ac:spMk id="14" creationId="{6B665A16-37FB-2E11-C8FA-07AFD600086D}"/>
          </ac:spMkLst>
        </pc:spChg>
        <pc:spChg chg="add mod">
          <ac:chgData name="Guest User" userId="S::urn:spo:tenantanon#010ef57c-44e0-4679-81fc-a39704ee3f36::" providerId="AD" clId="Web-{3D5E89EA-1F8D-DCF6-C91A-23552762F8EE}" dt="2025-09-19T20:18:34.254" v="54" actId="20577"/>
          <ac:spMkLst>
            <pc:docMk/>
            <pc:sldMk cId="2087362022" sldId="500"/>
            <ac:spMk id="16" creationId="{313936B0-778D-3B59-3B54-2F9FEC844988}"/>
          </ac:spMkLst>
        </pc:spChg>
        <pc:spChg chg="add">
          <ac:chgData name="Guest User" userId="S::urn:spo:tenantanon#010ef57c-44e0-4679-81fc-a39704ee3f36::" providerId="AD" clId="Web-{3D5E89EA-1F8D-DCF6-C91A-23552762F8EE}" dt="2025-09-19T20:17:26.769" v="32"/>
          <ac:spMkLst>
            <pc:docMk/>
            <pc:sldMk cId="2087362022" sldId="500"/>
            <ac:spMk id="18" creationId="{BDF81238-86D3-3B19-AE41-C34E5006BF76}"/>
          </ac:spMkLst>
        </pc:spChg>
        <pc:spChg chg="add mod">
          <ac:chgData name="Guest User" userId="S::urn:spo:tenantanon#010ef57c-44e0-4679-81fc-a39704ee3f36::" providerId="AD" clId="Web-{3D5E89EA-1F8D-DCF6-C91A-23552762F8EE}" dt="2025-09-19T20:18:03.050" v="36" actId="1076"/>
          <ac:spMkLst>
            <pc:docMk/>
            <pc:sldMk cId="2087362022" sldId="500"/>
            <ac:spMk id="20" creationId="{EBC986F0-4B1F-4F7B-8AA5-CDEC3C48D15C}"/>
          </ac:spMkLst>
        </pc:spChg>
        <pc:picChg chg="add del mod ord">
          <ac:chgData name="Guest User" userId="S::urn:spo:tenantanon#010ef57c-44e0-4679-81fc-a39704ee3f36::" providerId="AD" clId="Web-{3D5E89EA-1F8D-DCF6-C91A-23552762F8EE}" dt="2025-09-19T20:13:58.299" v="4"/>
          <ac:picMkLst>
            <pc:docMk/>
            <pc:sldMk cId="2087362022" sldId="500"/>
            <ac:picMk id="6" creationId="{D53C57FA-7110-2B09-BF55-8CADF5803489}"/>
          </ac:picMkLst>
        </pc:picChg>
        <pc:picChg chg="add mod">
          <ac:chgData name="Guest User" userId="S::urn:spo:tenantanon#010ef57c-44e0-4679-81fc-a39704ee3f36::" providerId="AD" clId="Web-{3D5E89EA-1F8D-DCF6-C91A-23552762F8EE}" dt="2025-09-19T20:19:02.019" v="56" actId="1076"/>
          <ac:picMkLst>
            <pc:docMk/>
            <pc:sldMk cId="2087362022" sldId="500"/>
            <ac:picMk id="9" creationId="{FB07E70B-AD65-8437-7393-D691A18BA398}"/>
          </ac:picMkLst>
        </pc:picChg>
      </pc:sldChg>
    </pc:docChg>
  </pc:docChgLst>
  <pc:docChgLst>
    <pc:chgData name="Guest User" userId="S::urn:spo:anon#641e51c34afcb00b9d54eb55c2a359661715db9d64de4e37975d16e1dde843b7::" providerId="AD" clId="Web-{850F8E12-848B-E8F4-62A0-F2EC8037A46A}"/>
    <pc:docChg chg="addSld modSld modSection">
      <pc:chgData name="Guest User" userId="S::urn:spo:anon#641e51c34afcb00b9d54eb55c2a359661715db9d64de4e37975d16e1dde843b7::" providerId="AD" clId="Web-{850F8E12-848B-E8F4-62A0-F2EC8037A46A}" dt="2024-09-19T02:59:22.317" v="107" actId="14100"/>
      <pc:docMkLst>
        <pc:docMk/>
      </pc:docMkLst>
      <pc:sldChg chg="modSp">
        <pc:chgData name="Guest User" userId="S::urn:spo:anon#641e51c34afcb00b9d54eb55c2a359661715db9d64de4e37975d16e1dde843b7::" providerId="AD" clId="Web-{850F8E12-848B-E8F4-62A0-F2EC8037A46A}" dt="2024-09-19T02:30:21.694" v="4" actId="14100"/>
        <pc:sldMkLst>
          <pc:docMk/>
          <pc:sldMk cId="2291722232" sldId="258"/>
        </pc:sldMkLst>
      </pc:sldChg>
      <pc:sldChg chg="addSp modSp">
        <pc:chgData name="Guest User" userId="S::urn:spo:anon#641e51c34afcb00b9d54eb55c2a359661715db9d64de4e37975d16e1dde843b7::" providerId="AD" clId="Web-{850F8E12-848B-E8F4-62A0-F2EC8037A46A}" dt="2024-09-19T02:38:54.539" v="54" actId="1076"/>
        <pc:sldMkLst>
          <pc:docMk/>
          <pc:sldMk cId="981108574" sldId="476"/>
        </pc:sldMkLst>
      </pc:sldChg>
      <pc:sldChg chg="addSp modSp">
        <pc:chgData name="Guest User" userId="S::urn:spo:anon#641e51c34afcb00b9d54eb55c2a359661715db9d64de4e37975d16e1dde843b7::" providerId="AD" clId="Web-{850F8E12-848B-E8F4-62A0-F2EC8037A46A}" dt="2024-09-19T02:38:17.600" v="49" actId="1076"/>
        <pc:sldMkLst>
          <pc:docMk/>
          <pc:sldMk cId="3201626666" sldId="486"/>
        </pc:sldMkLst>
      </pc:sldChg>
      <pc:sldChg chg="addSp modSp">
        <pc:chgData name="Guest User" userId="S::urn:spo:anon#641e51c34afcb00b9d54eb55c2a359661715db9d64de4e37975d16e1dde843b7::" providerId="AD" clId="Web-{850F8E12-848B-E8F4-62A0-F2EC8037A46A}" dt="2024-09-19T02:38:47.805" v="53" actId="1076"/>
        <pc:sldMkLst>
          <pc:docMk/>
          <pc:sldMk cId="372649745" sldId="489"/>
        </pc:sldMkLst>
      </pc:sldChg>
      <pc:sldChg chg="addSp modSp">
        <pc:chgData name="Guest User" userId="S::urn:spo:anon#641e51c34afcb00b9d54eb55c2a359661715db9d64de4e37975d16e1dde843b7::" providerId="AD" clId="Web-{850F8E12-848B-E8F4-62A0-F2EC8037A46A}" dt="2024-09-19T02:38:40.726" v="52" actId="1076"/>
        <pc:sldMkLst>
          <pc:docMk/>
          <pc:sldMk cId="569051891" sldId="498"/>
        </pc:sldMkLst>
      </pc:sldChg>
      <pc:sldChg chg="addSp delSp modSp add replId">
        <pc:chgData name="Guest User" userId="S::urn:spo:anon#641e51c34afcb00b9d54eb55c2a359661715db9d64de4e37975d16e1dde843b7::" providerId="AD" clId="Web-{850F8E12-848B-E8F4-62A0-F2EC8037A46A}" dt="2024-09-19T02:59:22.317" v="107" actId="14100"/>
        <pc:sldMkLst>
          <pc:docMk/>
          <pc:sldMk cId="1513022332" sldId="499"/>
        </pc:sldMkLst>
      </pc:sldChg>
    </pc:docChg>
  </pc:docChgLst>
  <pc:docChgLst>
    <pc:chgData name="Guest User" userId="S::urn:spo:anon#6da9b90e131736a020920dbe1b5a6c3d0c5d556f0e565acae7ba8cd50a67003e::" providerId="AD" clId="Web-{BD4A8D71-A883-9C92-1C3D-621AFED312B1}"/>
    <pc:docChg chg="modSld">
      <pc:chgData name="Guest User" userId="S::urn:spo:anon#6da9b90e131736a020920dbe1b5a6c3d0c5d556f0e565acae7ba8cd50a67003e::" providerId="AD" clId="Web-{BD4A8D71-A883-9C92-1C3D-621AFED312B1}" dt="2024-09-19T03:02:27.776" v="5" actId="20577"/>
      <pc:docMkLst>
        <pc:docMk/>
      </pc:docMkLst>
      <pc:sldChg chg="modSp">
        <pc:chgData name="Guest User" userId="S::urn:spo:anon#6da9b90e131736a020920dbe1b5a6c3d0c5d556f0e565acae7ba8cd50a67003e::" providerId="AD" clId="Web-{BD4A8D71-A883-9C92-1C3D-621AFED312B1}" dt="2024-09-19T03:02:27.776" v="5" actId="20577"/>
        <pc:sldMkLst>
          <pc:docMk/>
          <pc:sldMk cId="981108574" sldId="476"/>
        </pc:sldMkLst>
      </pc:sldChg>
    </pc:docChg>
  </pc:docChgLst>
  <pc:docChgLst>
    <pc:chgData name="Carrigan, John W." userId="d50b93d7-f0f9-4028-979f-705fb2065ca8" providerId="ADAL" clId="{E2B465C8-179D-46BA-8FA2-06EC7CE6A8D8}"/>
    <pc:docChg chg="custSel delSld modSld modSection">
      <pc:chgData name="Carrigan, John W." userId="d50b93d7-f0f9-4028-979f-705fb2065ca8" providerId="ADAL" clId="{E2B465C8-179D-46BA-8FA2-06EC7CE6A8D8}" dt="2025-09-19T19:24:25.513" v="41" actId="108"/>
      <pc:docMkLst>
        <pc:docMk/>
      </pc:docMkLst>
      <pc:sldChg chg="addSp modSp mod">
        <pc:chgData name="Carrigan, John W." userId="d50b93d7-f0f9-4028-979f-705fb2065ca8" providerId="ADAL" clId="{E2B465C8-179D-46BA-8FA2-06EC7CE6A8D8}" dt="2025-09-19T19:10:25.897" v="18" actId="14861"/>
        <pc:sldMkLst>
          <pc:docMk/>
          <pc:sldMk cId="2291722232" sldId="258"/>
        </pc:sldMkLst>
        <pc:spChg chg="mod">
          <ac:chgData name="Carrigan, John W." userId="d50b93d7-f0f9-4028-979f-705fb2065ca8" providerId="ADAL" clId="{E2B465C8-179D-46BA-8FA2-06EC7CE6A8D8}" dt="2025-09-19T19:04:56.656" v="12" actId="20577"/>
          <ac:spMkLst>
            <pc:docMk/>
            <pc:sldMk cId="2291722232" sldId="258"/>
            <ac:spMk id="3" creationId="{3256835C-1C19-FD18-01A1-5AD0336B4F63}"/>
          </ac:spMkLst>
        </pc:spChg>
        <pc:picChg chg="mod">
          <ac:chgData name="Carrigan, John W." userId="d50b93d7-f0f9-4028-979f-705fb2065ca8" providerId="ADAL" clId="{E2B465C8-179D-46BA-8FA2-06EC7CE6A8D8}" dt="2025-09-19T19:10:25.897" v="18" actId="14861"/>
          <ac:picMkLst>
            <pc:docMk/>
            <pc:sldMk cId="2291722232" sldId="258"/>
            <ac:picMk id="5" creationId="{4124FE0D-AB1C-04B2-14F2-577797E626D9}"/>
          </ac:picMkLst>
        </pc:picChg>
        <pc:picChg chg="add mod">
          <ac:chgData name="Carrigan, John W." userId="d50b93d7-f0f9-4028-979f-705fb2065ca8" providerId="ADAL" clId="{E2B465C8-179D-46BA-8FA2-06EC7CE6A8D8}" dt="2025-09-19T19:10:08.358" v="17" actId="1076"/>
          <ac:picMkLst>
            <pc:docMk/>
            <pc:sldMk cId="2291722232" sldId="258"/>
            <ac:picMk id="1026" creationId="{36436218-B3E0-AC5A-871E-707618C232F4}"/>
          </ac:picMkLst>
        </pc:picChg>
      </pc:sldChg>
      <pc:sldChg chg="del">
        <pc:chgData name="Carrigan, John W." userId="d50b93d7-f0f9-4028-979f-705fb2065ca8" providerId="ADAL" clId="{E2B465C8-179D-46BA-8FA2-06EC7CE6A8D8}" dt="2025-09-19T19:05:16.618" v="13" actId="2696"/>
        <pc:sldMkLst>
          <pc:docMk/>
          <pc:sldMk cId="981108574" sldId="476"/>
        </pc:sldMkLst>
      </pc:sldChg>
      <pc:sldChg chg="addSp delSp modSp mod">
        <pc:chgData name="Carrigan, John W." userId="d50b93d7-f0f9-4028-979f-705fb2065ca8" providerId="ADAL" clId="{E2B465C8-179D-46BA-8FA2-06EC7CE6A8D8}" dt="2025-09-19T19:15:05.517" v="37"/>
        <pc:sldMkLst>
          <pc:docMk/>
          <pc:sldMk cId="3201626666" sldId="486"/>
        </pc:sldMkLst>
        <pc:picChg chg="add mod">
          <ac:chgData name="Carrigan, John W." userId="d50b93d7-f0f9-4028-979f-705fb2065ca8" providerId="ADAL" clId="{E2B465C8-179D-46BA-8FA2-06EC7CE6A8D8}" dt="2025-09-19T19:15:05.517" v="37"/>
          <ac:picMkLst>
            <pc:docMk/>
            <pc:sldMk cId="3201626666" sldId="486"/>
            <ac:picMk id="3" creationId="{24F16668-B944-AC0C-A131-163DB53E0BF9}"/>
          </ac:picMkLst>
        </pc:picChg>
        <pc:picChg chg="del">
          <ac:chgData name="Carrigan, John W." userId="d50b93d7-f0f9-4028-979f-705fb2065ca8" providerId="ADAL" clId="{E2B465C8-179D-46BA-8FA2-06EC7CE6A8D8}" dt="2025-09-19T19:15:04.908" v="36" actId="478"/>
          <ac:picMkLst>
            <pc:docMk/>
            <pc:sldMk cId="3201626666" sldId="486"/>
            <ac:picMk id="4" creationId="{BCB0429D-DB25-8C57-F69F-026753B0DD6E}"/>
          </ac:picMkLst>
        </pc:picChg>
        <pc:picChg chg="add mod">
          <ac:chgData name="Carrigan, John W." userId="d50b93d7-f0f9-4028-979f-705fb2065ca8" providerId="ADAL" clId="{E2B465C8-179D-46BA-8FA2-06EC7CE6A8D8}" dt="2025-09-19T19:15:05.517" v="37"/>
          <ac:picMkLst>
            <pc:docMk/>
            <pc:sldMk cId="3201626666" sldId="486"/>
            <ac:picMk id="5" creationId="{17ACBA92-0BF2-EE7A-AC09-8B0A8189D542}"/>
          </ac:picMkLst>
        </pc:picChg>
        <pc:picChg chg="add mod">
          <ac:chgData name="Carrigan, John W." userId="d50b93d7-f0f9-4028-979f-705fb2065ca8" providerId="ADAL" clId="{E2B465C8-179D-46BA-8FA2-06EC7CE6A8D8}" dt="2025-09-19T19:15:05.517" v="37"/>
          <ac:picMkLst>
            <pc:docMk/>
            <pc:sldMk cId="3201626666" sldId="486"/>
            <ac:picMk id="6" creationId="{F7BD8A03-281B-6A8A-1A50-B59142F4DFAE}"/>
          </ac:picMkLst>
        </pc:picChg>
      </pc:sldChg>
      <pc:sldChg chg="addSp delSp modSp mod">
        <pc:chgData name="Carrigan, John W." userId="d50b93d7-f0f9-4028-979f-705fb2065ca8" providerId="ADAL" clId="{E2B465C8-179D-46BA-8FA2-06EC7CE6A8D8}" dt="2025-09-19T19:14:31.836" v="31" actId="1076"/>
        <pc:sldMkLst>
          <pc:docMk/>
          <pc:sldMk cId="372649745" sldId="489"/>
        </pc:sldMkLst>
        <pc:spChg chg="del">
          <ac:chgData name="Carrigan, John W." userId="d50b93d7-f0f9-4028-979f-705fb2065ca8" providerId="ADAL" clId="{E2B465C8-179D-46BA-8FA2-06EC7CE6A8D8}" dt="2025-09-19T19:11:37.349" v="24" actId="478"/>
          <ac:spMkLst>
            <pc:docMk/>
            <pc:sldMk cId="372649745" sldId="489"/>
            <ac:spMk id="2" creationId="{3A3D5E24-73B6-6D5E-7993-532D19351844}"/>
          </ac:spMkLst>
        </pc:spChg>
        <pc:picChg chg="add mod">
          <ac:chgData name="Carrigan, John W." userId="d50b93d7-f0f9-4028-979f-705fb2065ca8" providerId="ADAL" clId="{E2B465C8-179D-46BA-8FA2-06EC7CE6A8D8}" dt="2025-09-19T19:14:19.756" v="29" actId="1076"/>
          <ac:picMkLst>
            <pc:docMk/>
            <pc:sldMk cId="372649745" sldId="489"/>
            <ac:picMk id="3" creationId="{07741194-750F-3883-11C2-B14B87DB7374}"/>
          </ac:picMkLst>
        </pc:picChg>
        <pc:picChg chg="mod">
          <ac:chgData name="Carrigan, John W." userId="d50b93d7-f0f9-4028-979f-705fb2065ca8" providerId="ADAL" clId="{E2B465C8-179D-46BA-8FA2-06EC7CE6A8D8}" dt="2025-09-19T19:14:17.122" v="28" actId="1076"/>
          <ac:picMkLst>
            <pc:docMk/>
            <pc:sldMk cId="372649745" sldId="489"/>
            <ac:picMk id="4" creationId="{4C68E0A2-E483-6CCE-4CE6-56B35C2E0B27}"/>
          </ac:picMkLst>
        </pc:picChg>
        <pc:picChg chg="add mod">
          <ac:chgData name="Carrigan, John W." userId="d50b93d7-f0f9-4028-979f-705fb2065ca8" providerId="ADAL" clId="{E2B465C8-179D-46BA-8FA2-06EC7CE6A8D8}" dt="2025-09-19T19:14:31.836" v="31" actId="1076"/>
          <ac:picMkLst>
            <pc:docMk/>
            <pc:sldMk cId="372649745" sldId="489"/>
            <ac:picMk id="5" creationId="{5213A9FA-8261-9994-B3D5-B7D6F5DF398C}"/>
          </ac:picMkLst>
        </pc:picChg>
        <pc:picChg chg="del">
          <ac:chgData name="Carrigan, John W." userId="d50b93d7-f0f9-4028-979f-705fb2065ca8" providerId="ADAL" clId="{E2B465C8-179D-46BA-8FA2-06EC7CE6A8D8}" dt="2025-09-19T19:11:40.276" v="25" actId="478"/>
          <ac:picMkLst>
            <pc:docMk/>
            <pc:sldMk cId="372649745" sldId="489"/>
            <ac:picMk id="9" creationId="{6BC79F15-7BC2-3597-E952-209ABA67C4CE}"/>
          </ac:picMkLst>
        </pc:picChg>
      </pc:sldChg>
      <pc:sldChg chg="modSp mod">
        <pc:chgData name="Carrigan, John W." userId="d50b93d7-f0f9-4028-979f-705fb2065ca8" providerId="ADAL" clId="{E2B465C8-179D-46BA-8FA2-06EC7CE6A8D8}" dt="2025-09-19T19:24:25.513" v="41" actId="108"/>
        <pc:sldMkLst>
          <pc:docMk/>
          <pc:sldMk cId="2395441821" sldId="497"/>
        </pc:sldMkLst>
        <pc:spChg chg="mod">
          <ac:chgData name="Carrigan, John W." userId="d50b93d7-f0f9-4028-979f-705fb2065ca8" providerId="ADAL" clId="{E2B465C8-179D-46BA-8FA2-06EC7CE6A8D8}" dt="2025-09-19T19:24:25.513" v="41" actId="108"/>
          <ac:spMkLst>
            <pc:docMk/>
            <pc:sldMk cId="2395441821" sldId="497"/>
            <ac:spMk id="41" creationId="{D7997FCB-43A8-265B-36C7-C74448047615}"/>
          </ac:spMkLst>
        </pc:spChg>
      </pc:sldChg>
      <pc:sldChg chg="addSp delSp modSp mod">
        <pc:chgData name="Carrigan, John W." userId="d50b93d7-f0f9-4028-979f-705fb2065ca8" providerId="ADAL" clId="{E2B465C8-179D-46BA-8FA2-06EC7CE6A8D8}" dt="2025-09-19T19:15:47.932" v="39" actId="20577"/>
        <pc:sldMkLst>
          <pc:docMk/>
          <pc:sldMk cId="569051891" sldId="498"/>
        </pc:sldMkLst>
        <pc:spChg chg="mod">
          <ac:chgData name="Carrigan, John W." userId="d50b93d7-f0f9-4028-979f-705fb2065ca8" providerId="ADAL" clId="{E2B465C8-179D-46BA-8FA2-06EC7CE6A8D8}" dt="2025-09-19T19:15:47.932" v="39" actId="20577"/>
          <ac:spMkLst>
            <pc:docMk/>
            <pc:sldMk cId="569051891" sldId="498"/>
            <ac:spMk id="6" creationId="{C7DBFA83-85A7-2987-F641-CF68EF18C263}"/>
          </ac:spMkLst>
        </pc:spChg>
        <pc:picChg chg="add mod">
          <ac:chgData name="Carrigan, John W." userId="d50b93d7-f0f9-4028-979f-705fb2065ca8" providerId="ADAL" clId="{E2B465C8-179D-46BA-8FA2-06EC7CE6A8D8}" dt="2025-09-19T19:14:48.981" v="33"/>
          <ac:picMkLst>
            <pc:docMk/>
            <pc:sldMk cId="569051891" sldId="498"/>
            <ac:picMk id="2" creationId="{05532ACB-166F-FAE0-3161-4F47B9036B60}"/>
          </ac:picMkLst>
        </pc:picChg>
        <pc:picChg chg="del">
          <ac:chgData name="Carrigan, John W." userId="d50b93d7-f0f9-4028-979f-705fb2065ca8" providerId="ADAL" clId="{E2B465C8-179D-46BA-8FA2-06EC7CE6A8D8}" dt="2025-09-19T19:14:48.243" v="32" actId="478"/>
          <ac:picMkLst>
            <pc:docMk/>
            <pc:sldMk cId="569051891" sldId="498"/>
            <ac:picMk id="3" creationId="{F04A35C3-95D6-3488-1028-16667C37E38D}"/>
          </ac:picMkLst>
        </pc:picChg>
        <pc:picChg chg="add mod">
          <ac:chgData name="Carrigan, John W." userId="d50b93d7-f0f9-4028-979f-705fb2065ca8" providerId="ADAL" clId="{E2B465C8-179D-46BA-8FA2-06EC7CE6A8D8}" dt="2025-09-19T19:14:48.981" v="33"/>
          <ac:picMkLst>
            <pc:docMk/>
            <pc:sldMk cId="569051891" sldId="498"/>
            <ac:picMk id="4" creationId="{D274D70A-A527-2AE8-FA71-FD6667872EF8}"/>
          </ac:picMkLst>
        </pc:picChg>
        <pc:picChg chg="add mod">
          <ac:chgData name="Carrigan, John W." userId="d50b93d7-f0f9-4028-979f-705fb2065ca8" providerId="ADAL" clId="{E2B465C8-179D-46BA-8FA2-06EC7CE6A8D8}" dt="2025-09-19T19:14:48.981" v="33"/>
          <ac:picMkLst>
            <pc:docMk/>
            <pc:sldMk cId="569051891" sldId="498"/>
            <ac:picMk id="5" creationId="{8EB5FD8A-7022-0F49-0C9F-FA638B3D2875}"/>
          </ac:picMkLst>
        </pc:picChg>
      </pc:sldChg>
      <pc:sldChg chg="addSp delSp modSp mod">
        <pc:chgData name="Carrigan, John W." userId="d50b93d7-f0f9-4028-979f-705fb2065ca8" providerId="ADAL" clId="{E2B465C8-179D-46BA-8FA2-06EC7CE6A8D8}" dt="2025-09-19T19:14:56.003" v="35"/>
        <pc:sldMkLst>
          <pc:docMk/>
          <pc:sldMk cId="1513022332" sldId="499"/>
        </pc:sldMkLst>
        <pc:picChg chg="del">
          <ac:chgData name="Carrigan, John W." userId="d50b93d7-f0f9-4028-979f-705fb2065ca8" providerId="ADAL" clId="{E2B465C8-179D-46BA-8FA2-06EC7CE6A8D8}" dt="2025-09-19T19:14:55.050" v="34" actId="478"/>
          <ac:picMkLst>
            <pc:docMk/>
            <pc:sldMk cId="1513022332" sldId="499"/>
            <ac:picMk id="3" creationId="{F04A35C3-95D6-3488-1028-16667C37E38D}"/>
          </ac:picMkLst>
        </pc:picChg>
        <pc:picChg chg="add mod">
          <ac:chgData name="Carrigan, John W." userId="d50b93d7-f0f9-4028-979f-705fb2065ca8" providerId="ADAL" clId="{E2B465C8-179D-46BA-8FA2-06EC7CE6A8D8}" dt="2025-09-19T19:14:56.003" v="35"/>
          <ac:picMkLst>
            <pc:docMk/>
            <pc:sldMk cId="1513022332" sldId="499"/>
            <ac:picMk id="5" creationId="{E0521EF1-762B-9495-63AA-ED2F0EF9EC44}"/>
          </ac:picMkLst>
        </pc:picChg>
        <pc:picChg chg="add mod">
          <ac:chgData name="Carrigan, John W." userId="d50b93d7-f0f9-4028-979f-705fb2065ca8" providerId="ADAL" clId="{E2B465C8-179D-46BA-8FA2-06EC7CE6A8D8}" dt="2025-09-19T19:14:56.003" v="35"/>
          <ac:picMkLst>
            <pc:docMk/>
            <pc:sldMk cId="1513022332" sldId="499"/>
            <ac:picMk id="8" creationId="{E3B3F8CA-600F-FEB8-98C3-E78B551084CD}"/>
          </ac:picMkLst>
        </pc:picChg>
        <pc:picChg chg="add mod">
          <ac:chgData name="Carrigan, John W." userId="d50b93d7-f0f9-4028-979f-705fb2065ca8" providerId="ADAL" clId="{E2B465C8-179D-46BA-8FA2-06EC7CE6A8D8}" dt="2025-09-19T19:14:56.003" v="35"/>
          <ac:picMkLst>
            <pc:docMk/>
            <pc:sldMk cId="1513022332" sldId="499"/>
            <ac:picMk id="9" creationId="{54687243-C9C5-E9A0-3539-0C6DFF34BE21}"/>
          </ac:picMkLst>
        </pc:picChg>
      </pc:sldChg>
      <pc:sldChg chg="addSp modSp">
        <pc:chgData name="Carrigan, John W." userId="d50b93d7-f0f9-4028-979f-705fb2065ca8" providerId="ADAL" clId="{E2B465C8-179D-46BA-8FA2-06EC7CE6A8D8}" dt="2025-09-19T19:20:12.059" v="40"/>
        <pc:sldMkLst>
          <pc:docMk/>
          <pc:sldMk cId="2087362022" sldId="500"/>
        </pc:sldMkLst>
        <pc:picChg chg="add mod">
          <ac:chgData name="Carrigan, John W." userId="d50b93d7-f0f9-4028-979f-705fb2065ca8" providerId="ADAL" clId="{E2B465C8-179D-46BA-8FA2-06EC7CE6A8D8}" dt="2025-09-19T19:20:12.059" v="40"/>
          <ac:picMkLst>
            <pc:docMk/>
            <pc:sldMk cId="2087362022" sldId="500"/>
            <ac:picMk id="3" creationId="{097B7CFE-3B21-F945-E87A-D6DCF2FE261E}"/>
          </ac:picMkLst>
        </pc:picChg>
        <pc:picChg chg="add mod">
          <ac:chgData name="Carrigan, John W." userId="d50b93d7-f0f9-4028-979f-705fb2065ca8" providerId="ADAL" clId="{E2B465C8-179D-46BA-8FA2-06EC7CE6A8D8}" dt="2025-09-19T19:20:12.059" v="40"/>
          <ac:picMkLst>
            <pc:docMk/>
            <pc:sldMk cId="2087362022" sldId="500"/>
            <ac:picMk id="4" creationId="{226AE6C3-74B7-5625-9FC3-C5E736D12DFF}"/>
          </ac:picMkLst>
        </pc:picChg>
        <pc:picChg chg="add mod">
          <ac:chgData name="Carrigan, John W." userId="d50b93d7-f0f9-4028-979f-705fb2065ca8" providerId="ADAL" clId="{E2B465C8-179D-46BA-8FA2-06EC7CE6A8D8}" dt="2025-09-19T19:20:12.059" v="40"/>
          <ac:picMkLst>
            <pc:docMk/>
            <pc:sldMk cId="2087362022" sldId="500"/>
            <ac:picMk id="5" creationId="{7E2C8E99-5936-E39C-B8C8-4A1B06A18F72}"/>
          </ac:picMkLst>
        </pc:picChg>
      </pc:sldChg>
      <pc:sldMasterChg chg="delSldLayout">
        <pc:chgData name="Carrigan, John W." userId="d50b93d7-f0f9-4028-979f-705fb2065ca8" providerId="ADAL" clId="{E2B465C8-179D-46BA-8FA2-06EC7CE6A8D8}" dt="2025-09-19T19:05:16.618" v="13" actId="2696"/>
        <pc:sldMasterMkLst>
          <pc:docMk/>
          <pc:sldMasterMk cId="3997086263" sldId="2147483672"/>
        </pc:sldMasterMkLst>
        <pc:sldLayoutChg chg="del">
          <pc:chgData name="Carrigan, John W." userId="d50b93d7-f0f9-4028-979f-705fb2065ca8" providerId="ADAL" clId="{E2B465C8-179D-46BA-8FA2-06EC7CE6A8D8}" dt="2025-09-19T19:05:16.618" v="13" actId="2696"/>
          <pc:sldLayoutMkLst>
            <pc:docMk/>
            <pc:sldMasterMk cId="3997086263" sldId="2147483672"/>
            <pc:sldLayoutMk cId="1418401862" sldId="2147483687"/>
          </pc:sldLayoutMkLst>
        </pc:sldLayoutChg>
      </pc:sldMasterChg>
    </pc:docChg>
  </pc:docChgLst>
  <pc:docChgLst>
    <pc:chgData name="Guest User" userId="S::urn:spo:anon#641e51c34afcb00b9d54eb55c2a359661715db9d64de4e37975d16e1dde843b7::" providerId="AD" clId="Web-{29AF4321-C3FD-FBD0-FA31-E1ACF6D3F78E}"/>
    <pc:docChg chg="modSld">
      <pc:chgData name="Guest User" userId="S::urn:spo:anon#641e51c34afcb00b9d54eb55c2a359661715db9d64de4e37975d16e1dde843b7::" providerId="AD" clId="Web-{29AF4321-C3FD-FBD0-FA31-E1ACF6D3F78E}" dt="2024-09-19T02:29:35.158" v="5" actId="14100"/>
      <pc:docMkLst>
        <pc:docMk/>
      </pc:docMkLst>
      <pc:sldChg chg="addSp modSp">
        <pc:chgData name="Guest User" userId="S::urn:spo:anon#641e51c34afcb00b9d54eb55c2a359661715db9d64de4e37975d16e1dde843b7::" providerId="AD" clId="Web-{29AF4321-C3FD-FBD0-FA31-E1ACF6D3F78E}" dt="2024-09-19T02:29:35.158" v="5" actId="14100"/>
        <pc:sldMkLst>
          <pc:docMk/>
          <pc:sldMk cId="2291722232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D6F34-99CB-BF48-8FC9-D23F0065371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1F5DF-EA6B-3A42-B5D7-F9D456AB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1F5DF-EA6B-3A42-B5D7-F9D456AB51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5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rv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0E0F840-1AEB-4536-9B43-50C646B676D7}"/>
              </a:ext>
            </a:extLst>
          </p:cNvPr>
          <p:cNvSpPr/>
          <p:nvPr userDrawn="1"/>
        </p:nvSpPr>
        <p:spPr>
          <a:xfrm>
            <a:off x="0" y="-59877"/>
            <a:ext cx="8728686" cy="13775877"/>
          </a:xfrm>
          <a:custGeom>
            <a:avLst/>
            <a:gdLst>
              <a:gd name="connsiteX0" fmla="*/ 0 w 12384156"/>
              <a:gd name="connsiteY0" fmla="*/ 0 h 14014174"/>
              <a:gd name="connsiteX1" fmla="*/ 0 w 12384156"/>
              <a:gd name="connsiteY1" fmla="*/ 0 h 14014174"/>
              <a:gd name="connsiteX2" fmla="*/ 8070574 w 12384156"/>
              <a:gd name="connsiteY2" fmla="*/ 0 h 14014174"/>
              <a:gd name="connsiteX3" fmla="*/ 12384156 w 12384156"/>
              <a:gd name="connsiteY3" fmla="*/ 7036904 h 14014174"/>
              <a:gd name="connsiteX4" fmla="*/ 8070574 w 12384156"/>
              <a:gd name="connsiteY4" fmla="*/ 14014174 h 14014174"/>
              <a:gd name="connsiteX5" fmla="*/ 0 w 12384156"/>
              <a:gd name="connsiteY5" fmla="*/ 14014174 h 14014174"/>
              <a:gd name="connsiteX6" fmla="*/ 0 w 12384156"/>
              <a:gd name="connsiteY6" fmla="*/ 0 h 14014174"/>
              <a:gd name="connsiteX0" fmla="*/ 0 w 10438593"/>
              <a:gd name="connsiteY0" fmla="*/ 0 h 14014174"/>
              <a:gd name="connsiteX1" fmla="*/ 0 w 10438593"/>
              <a:gd name="connsiteY1" fmla="*/ 0 h 14014174"/>
              <a:gd name="connsiteX2" fmla="*/ 8070574 w 10438593"/>
              <a:gd name="connsiteY2" fmla="*/ 0 h 14014174"/>
              <a:gd name="connsiteX3" fmla="*/ 10438593 w 10438593"/>
              <a:gd name="connsiteY3" fmla="*/ 6873618 h 14014174"/>
              <a:gd name="connsiteX4" fmla="*/ 8070574 w 10438593"/>
              <a:gd name="connsiteY4" fmla="*/ 14014174 h 14014174"/>
              <a:gd name="connsiteX5" fmla="*/ 0 w 10438593"/>
              <a:gd name="connsiteY5" fmla="*/ 14014174 h 14014174"/>
              <a:gd name="connsiteX6" fmla="*/ 0 w 10438593"/>
              <a:gd name="connsiteY6" fmla="*/ 0 h 14014174"/>
              <a:gd name="connsiteX0" fmla="*/ 0 w 11073015"/>
              <a:gd name="connsiteY0" fmla="*/ 0 h 14014174"/>
              <a:gd name="connsiteX1" fmla="*/ 0 w 11073015"/>
              <a:gd name="connsiteY1" fmla="*/ 0 h 14014174"/>
              <a:gd name="connsiteX2" fmla="*/ 8070574 w 11073015"/>
              <a:gd name="connsiteY2" fmla="*/ 0 h 14014174"/>
              <a:gd name="connsiteX3" fmla="*/ 11073015 w 11073015"/>
              <a:gd name="connsiteY3" fmla="*/ 7004246 h 14014174"/>
              <a:gd name="connsiteX4" fmla="*/ 8070574 w 11073015"/>
              <a:gd name="connsiteY4" fmla="*/ 14014174 h 14014174"/>
              <a:gd name="connsiteX5" fmla="*/ 0 w 11073015"/>
              <a:gd name="connsiteY5" fmla="*/ 14014174 h 14014174"/>
              <a:gd name="connsiteX6" fmla="*/ 0 w 11073015"/>
              <a:gd name="connsiteY6" fmla="*/ 0 h 1401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3015" h="14014174">
                <a:moveTo>
                  <a:pt x="0" y="0"/>
                </a:moveTo>
                <a:lnTo>
                  <a:pt x="0" y="0"/>
                </a:lnTo>
                <a:lnTo>
                  <a:pt x="8070574" y="0"/>
                </a:lnTo>
                <a:lnTo>
                  <a:pt x="11073015" y="7004246"/>
                </a:lnTo>
                <a:lnTo>
                  <a:pt x="8070574" y="14014174"/>
                </a:lnTo>
                <a:lnTo>
                  <a:pt x="0" y="1401417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0EAE4C4-F4BB-2DF3-06A1-2A2218F1F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9877"/>
            <a:ext cx="8728686" cy="13775877"/>
          </a:xfrm>
          <a:custGeom>
            <a:avLst/>
            <a:gdLst>
              <a:gd name="connsiteX0" fmla="*/ 0 w 8728686"/>
              <a:gd name="connsiteY0" fmla="*/ 0 h 13775877"/>
              <a:gd name="connsiteX1" fmla="*/ 6361908 w 8728686"/>
              <a:gd name="connsiteY1" fmla="*/ 0 h 13775877"/>
              <a:gd name="connsiteX2" fmla="*/ 8728686 w 8728686"/>
              <a:gd name="connsiteY2" fmla="*/ 6885147 h 13775877"/>
              <a:gd name="connsiteX3" fmla="*/ 6361908 w 8728686"/>
              <a:gd name="connsiteY3" fmla="*/ 13775877 h 13775877"/>
              <a:gd name="connsiteX4" fmla="*/ 0 w 8728686"/>
              <a:gd name="connsiteY4" fmla="*/ 13775877 h 137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8686" h="13775877">
                <a:moveTo>
                  <a:pt x="0" y="0"/>
                </a:moveTo>
                <a:lnTo>
                  <a:pt x="6361908" y="0"/>
                </a:lnTo>
                <a:lnTo>
                  <a:pt x="8728686" y="6885147"/>
                </a:lnTo>
                <a:lnTo>
                  <a:pt x="6361908" y="13775877"/>
                </a:lnTo>
                <a:lnTo>
                  <a:pt x="0" y="13775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1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1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790B926A-DA79-C030-D365-CD02152D7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6750" y="888013"/>
            <a:ext cx="16097250" cy="11914014"/>
          </a:xfrm>
          <a:custGeom>
            <a:avLst/>
            <a:gdLst>
              <a:gd name="connsiteX0" fmla="*/ 0 w 14451012"/>
              <a:gd name="connsiteY0" fmla="*/ 10287000 h 10287000"/>
              <a:gd name="connsiteX1" fmla="*/ 2571750 w 14451012"/>
              <a:gd name="connsiteY1" fmla="*/ 0 h 10287000"/>
              <a:gd name="connsiteX2" fmla="*/ 11879262 w 14451012"/>
              <a:gd name="connsiteY2" fmla="*/ 0 h 10287000"/>
              <a:gd name="connsiteX3" fmla="*/ 14451012 w 14451012"/>
              <a:gd name="connsiteY3" fmla="*/ 10287000 h 10287000"/>
              <a:gd name="connsiteX4" fmla="*/ 0 w 14451012"/>
              <a:gd name="connsiteY4" fmla="*/ 10287000 h 10287000"/>
              <a:gd name="connsiteX0" fmla="*/ 0 w 14491833"/>
              <a:gd name="connsiteY0" fmla="*/ 10319657 h 10319657"/>
              <a:gd name="connsiteX1" fmla="*/ 2571750 w 14491833"/>
              <a:gd name="connsiteY1" fmla="*/ 32657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0 w 14491833"/>
              <a:gd name="connsiteY0" fmla="*/ 10319657 h 10319657"/>
              <a:gd name="connsiteX1" fmla="*/ 498021 w 14491833"/>
              <a:gd name="connsiteY1" fmla="*/ 81643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0 w 14491833"/>
              <a:gd name="connsiteY0" fmla="*/ 10319657 h 10319657"/>
              <a:gd name="connsiteX1" fmla="*/ 416378 w 14491833"/>
              <a:gd name="connsiteY1" fmla="*/ 16328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6180364 w 14075455"/>
              <a:gd name="connsiteY0" fmla="*/ 10401300 h 10401300"/>
              <a:gd name="connsiteX1" fmla="*/ 0 w 14075455"/>
              <a:gd name="connsiteY1" fmla="*/ 16328 h 10401300"/>
              <a:gd name="connsiteX2" fmla="*/ 14075455 w 14075455"/>
              <a:gd name="connsiteY2" fmla="*/ 0 h 10401300"/>
              <a:gd name="connsiteX3" fmla="*/ 14034634 w 14075455"/>
              <a:gd name="connsiteY3" fmla="*/ 10319657 h 10401300"/>
              <a:gd name="connsiteX4" fmla="*/ 6180364 w 14075455"/>
              <a:gd name="connsiteY4" fmla="*/ 10401300 h 10401300"/>
              <a:gd name="connsiteX0" fmla="*/ 6180364 w 14075455"/>
              <a:gd name="connsiteY0" fmla="*/ 10401300 h 10417628"/>
              <a:gd name="connsiteX1" fmla="*/ 0 w 14075455"/>
              <a:gd name="connsiteY1" fmla="*/ 16328 h 10417628"/>
              <a:gd name="connsiteX2" fmla="*/ 14075455 w 14075455"/>
              <a:gd name="connsiteY2" fmla="*/ 0 h 10417628"/>
              <a:gd name="connsiteX3" fmla="*/ 14067291 w 14075455"/>
              <a:gd name="connsiteY3" fmla="*/ 10417628 h 10417628"/>
              <a:gd name="connsiteX4" fmla="*/ 6180364 w 14075455"/>
              <a:gd name="connsiteY4" fmla="*/ 10401300 h 104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5455" h="10417628">
                <a:moveTo>
                  <a:pt x="6180364" y="10401300"/>
                </a:moveTo>
                <a:lnTo>
                  <a:pt x="0" y="16328"/>
                </a:lnTo>
                <a:lnTo>
                  <a:pt x="14075455" y="0"/>
                </a:lnTo>
                <a:cubicBezTo>
                  <a:pt x="14072734" y="3472543"/>
                  <a:pt x="14070012" y="6945085"/>
                  <a:pt x="14067291" y="10417628"/>
                </a:cubicBezTo>
                <a:lnTo>
                  <a:pt x="6180364" y="104013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1E5759-ECF6-DDE8-B405-A6457142BF5A}"/>
              </a:ext>
            </a:extLst>
          </p:cNvPr>
          <p:cNvSpPr/>
          <p:nvPr userDrawn="1"/>
        </p:nvSpPr>
        <p:spPr>
          <a:xfrm>
            <a:off x="0" y="0"/>
            <a:ext cx="24384000" cy="13890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790B926A-DA79-C030-D365-CD02152D7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6727" y="-87086"/>
            <a:ext cx="18767273" cy="13890171"/>
          </a:xfrm>
          <a:custGeom>
            <a:avLst/>
            <a:gdLst>
              <a:gd name="connsiteX0" fmla="*/ 0 w 14451012"/>
              <a:gd name="connsiteY0" fmla="*/ 10287000 h 10287000"/>
              <a:gd name="connsiteX1" fmla="*/ 2571750 w 14451012"/>
              <a:gd name="connsiteY1" fmla="*/ 0 h 10287000"/>
              <a:gd name="connsiteX2" fmla="*/ 11879262 w 14451012"/>
              <a:gd name="connsiteY2" fmla="*/ 0 h 10287000"/>
              <a:gd name="connsiteX3" fmla="*/ 14451012 w 14451012"/>
              <a:gd name="connsiteY3" fmla="*/ 10287000 h 10287000"/>
              <a:gd name="connsiteX4" fmla="*/ 0 w 14451012"/>
              <a:gd name="connsiteY4" fmla="*/ 10287000 h 10287000"/>
              <a:gd name="connsiteX0" fmla="*/ 0 w 14491833"/>
              <a:gd name="connsiteY0" fmla="*/ 10319657 h 10319657"/>
              <a:gd name="connsiteX1" fmla="*/ 2571750 w 14491833"/>
              <a:gd name="connsiteY1" fmla="*/ 32657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0 w 14491833"/>
              <a:gd name="connsiteY0" fmla="*/ 10319657 h 10319657"/>
              <a:gd name="connsiteX1" fmla="*/ 498021 w 14491833"/>
              <a:gd name="connsiteY1" fmla="*/ 81643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0 w 14491833"/>
              <a:gd name="connsiteY0" fmla="*/ 10319657 h 10319657"/>
              <a:gd name="connsiteX1" fmla="*/ 416378 w 14491833"/>
              <a:gd name="connsiteY1" fmla="*/ 16328 h 10319657"/>
              <a:gd name="connsiteX2" fmla="*/ 14491833 w 14491833"/>
              <a:gd name="connsiteY2" fmla="*/ 0 h 10319657"/>
              <a:gd name="connsiteX3" fmla="*/ 14451012 w 14491833"/>
              <a:gd name="connsiteY3" fmla="*/ 10319657 h 10319657"/>
              <a:gd name="connsiteX4" fmla="*/ 0 w 14491833"/>
              <a:gd name="connsiteY4" fmla="*/ 10319657 h 10319657"/>
              <a:gd name="connsiteX0" fmla="*/ 6180364 w 14075455"/>
              <a:gd name="connsiteY0" fmla="*/ 10401300 h 10401300"/>
              <a:gd name="connsiteX1" fmla="*/ 0 w 14075455"/>
              <a:gd name="connsiteY1" fmla="*/ 16328 h 10401300"/>
              <a:gd name="connsiteX2" fmla="*/ 14075455 w 14075455"/>
              <a:gd name="connsiteY2" fmla="*/ 0 h 10401300"/>
              <a:gd name="connsiteX3" fmla="*/ 14034634 w 14075455"/>
              <a:gd name="connsiteY3" fmla="*/ 10319657 h 10401300"/>
              <a:gd name="connsiteX4" fmla="*/ 6180364 w 14075455"/>
              <a:gd name="connsiteY4" fmla="*/ 10401300 h 10401300"/>
              <a:gd name="connsiteX0" fmla="*/ 6180364 w 14075455"/>
              <a:gd name="connsiteY0" fmla="*/ 10401300 h 10417628"/>
              <a:gd name="connsiteX1" fmla="*/ 0 w 14075455"/>
              <a:gd name="connsiteY1" fmla="*/ 16328 h 10417628"/>
              <a:gd name="connsiteX2" fmla="*/ 14075455 w 14075455"/>
              <a:gd name="connsiteY2" fmla="*/ 0 h 10417628"/>
              <a:gd name="connsiteX3" fmla="*/ 14067291 w 14075455"/>
              <a:gd name="connsiteY3" fmla="*/ 10417628 h 10417628"/>
              <a:gd name="connsiteX4" fmla="*/ 6180364 w 14075455"/>
              <a:gd name="connsiteY4" fmla="*/ 10401300 h 104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5455" h="10417628">
                <a:moveTo>
                  <a:pt x="6180364" y="10401300"/>
                </a:moveTo>
                <a:lnTo>
                  <a:pt x="0" y="16328"/>
                </a:lnTo>
                <a:lnTo>
                  <a:pt x="14075455" y="0"/>
                </a:lnTo>
                <a:cubicBezTo>
                  <a:pt x="14072734" y="3472543"/>
                  <a:pt x="14070012" y="6945085"/>
                  <a:pt x="14067291" y="10417628"/>
                </a:cubicBezTo>
                <a:lnTo>
                  <a:pt x="6180364" y="104013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8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>
                <a:solidFill>
                  <a:schemeClr val="accent6"/>
                </a:solidFill>
              </a:defRPr>
            </a:lvl1pPr>
            <a:lvl2pPr>
              <a:defRPr sz="5600">
                <a:solidFill>
                  <a:schemeClr val="accent6"/>
                </a:solidFill>
              </a:defRPr>
            </a:lvl2pPr>
            <a:lvl3pPr>
              <a:defRPr sz="4800">
                <a:solidFill>
                  <a:schemeClr val="accent6"/>
                </a:solidFill>
              </a:defRPr>
            </a:lvl3pPr>
            <a:lvl4pPr>
              <a:defRPr sz="4000">
                <a:solidFill>
                  <a:schemeClr val="accent6"/>
                </a:solidFill>
              </a:defRPr>
            </a:lvl4pPr>
            <a:lvl5pPr>
              <a:defRPr sz="4000">
                <a:solidFill>
                  <a:schemeClr val="accent6"/>
                </a:solidFill>
              </a:defRPr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78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66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812DF6-00C5-A66A-0CE7-50CC25CEE888}"/>
              </a:ext>
            </a:extLst>
          </p:cNvPr>
          <p:cNvSpPr/>
          <p:nvPr userDrawn="1"/>
        </p:nvSpPr>
        <p:spPr>
          <a:xfrm>
            <a:off x="0" y="0"/>
            <a:ext cx="24384000" cy="56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01D9A50-C60F-0C14-1B85-AE1E6D12D959}"/>
              </a:ext>
            </a:extLst>
          </p:cNvPr>
          <p:cNvSpPr/>
          <p:nvPr userDrawn="1"/>
        </p:nvSpPr>
        <p:spPr>
          <a:xfrm flipH="1">
            <a:off x="19940954" y="281354"/>
            <a:ext cx="5292969" cy="1037492"/>
          </a:xfrm>
          <a:prstGeom prst="parallelogram">
            <a:avLst>
              <a:gd name="adj" fmla="val 77542"/>
            </a:avLst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C8DE61-1C3B-2768-4F49-7C6E25C2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59567"/>
            <a:ext cx="21031200" cy="133438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B4A3118-8921-7DB6-A64F-2D9FC4E82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35566" y="3542486"/>
            <a:ext cx="17864876" cy="8255067"/>
          </a:xfrm>
          <a:prstGeom prst="parallelogram">
            <a:avLst>
              <a:gd name="adj" fmla="val 32786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00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812DF6-00C5-A66A-0CE7-50CC25CEE888}"/>
              </a:ext>
            </a:extLst>
          </p:cNvPr>
          <p:cNvSpPr/>
          <p:nvPr userDrawn="1"/>
        </p:nvSpPr>
        <p:spPr>
          <a:xfrm>
            <a:off x="0" y="0"/>
            <a:ext cx="24384000" cy="56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601D9A50-C60F-0C14-1B85-AE1E6D12D959}"/>
              </a:ext>
            </a:extLst>
          </p:cNvPr>
          <p:cNvSpPr/>
          <p:nvPr userDrawn="1"/>
        </p:nvSpPr>
        <p:spPr>
          <a:xfrm flipH="1">
            <a:off x="19940954" y="281354"/>
            <a:ext cx="5292969" cy="1037492"/>
          </a:xfrm>
          <a:prstGeom prst="parallelogram">
            <a:avLst>
              <a:gd name="adj" fmla="val 77542"/>
            </a:avLst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C8DE61-1C3B-2768-4F49-7C6E25C2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18846"/>
            <a:ext cx="21031200" cy="133438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A735FA-0EF5-60C4-962E-C15279A017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61192" y="8181917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92E5E11-4DEB-07C5-A0C8-59F05E7A48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48402" y="8181917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8DE5C6B-D093-271B-C3E8-D7222E8F993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535616" y="8181917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21654FB-4601-9EDB-7528-EC917261E2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22827" y="8181917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95A26C3-96B1-6534-C603-740C9A3FB08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37129" y="3930759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BCD378F-993C-C740-FD61-DDA0858AFB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24339" y="3930759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828EB25-8EA6-0254-96DF-CE24FD06A8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511553" y="3930759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0337A540-6173-2B55-6F4B-198E74F896E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7998764" y="3930759"/>
            <a:ext cx="4793631" cy="383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448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6CCA234-680D-3A6B-7318-1A63249A1A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1" y="914400"/>
            <a:ext cx="7515223" cy="11860754"/>
          </a:xfrm>
          <a:custGeom>
            <a:avLst/>
            <a:gdLst>
              <a:gd name="connsiteX0" fmla="*/ 0 w 8728686"/>
              <a:gd name="connsiteY0" fmla="*/ 0 h 13775877"/>
              <a:gd name="connsiteX1" fmla="*/ 6361908 w 8728686"/>
              <a:gd name="connsiteY1" fmla="*/ 0 h 13775877"/>
              <a:gd name="connsiteX2" fmla="*/ 8728686 w 8728686"/>
              <a:gd name="connsiteY2" fmla="*/ 6885147 h 13775877"/>
              <a:gd name="connsiteX3" fmla="*/ 6361908 w 8728686"/>
              <a:gd name="connsiteY3" fmla="*/ 13775877 h 13775877"/>
              <a:gd name="connsiteX4" fmla="*/ 0 w 8728686"/>
              <a:gd name="connsiteY4" fmla="*/ 13775877 h 137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8686" h="13775877">
                <a:moveTo>
                  <a:pt x="0" y="0"/>
                </a:moveTo>
                <a:lnTo>
                  <a:pt x="6361908" y="0"/>
                </a:lnTo>
                <a:lnTo>
                  <a:pt x="8728686" y="6885147"/>
                </a:lnTo>
                <a:lnTo>
                  <a:pt x="6361908" y="13775877"/>
                </a:lnTo>
                <a:lnTo>
                  <a:pt x="0" y="13775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4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6CCA234-680D-3A6B-7318-1A63249A1A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1468" y="1571625"/>
            <a:ext cx="8334595" cy="10530274"/>
          </a:xfrm>
          <a:custGeom>
            <a:avLst/>
            <a:gdLst>
              <a:gd name="connsiteX0" fmla="*/ 0 w 8728686"/>
              <a:gd name="connsiteY0" fmla="*/ 0 h 13775877"/>
              <a:gd name="connsiteX1" fmla="*/ 6361908 w 8728686"/>
              <a:gd name="connsiteY1" fmla="*/ 0 h 13775877"/>
              <a:gd name="connsiteX2" fmla="*/ 8728686 w 8728686"/>
              <a:gd name="connsiteY2" fmla="*/ 6885147 h 13775877"/>
              <a:gd name="connsiteX3" fmla="*/ 6361908 w 8728686"/>
              <a:gd name="connsiteY3" fmla="*/ 13775877 h 13775877"/>
              <a:gd name="connsiteX4" fmla="*/ 0 w 8728686"/>
              <a:gd name="connsiteY4" fmla="*/ 13775877 h 13775877"/>
              <a:gd name="connsiteX0" fmla="*/ 0 w 10155810"/>
              <a:gd name="connsiteY0" fmla="*/ 0 h 13775877"/>
              <a:gd name="connsiteX1" fmla="*/ 7789032 w 10155810"/>
              <a:gd name="connsiteY1" fmla="*/ 0 h 13775877"/>
              <a:gd name="connsiteX2" fmla="*/ 10155810 w 10155810"/>
              <a:gd name="connsiteY2" fmla="*/ 6885147 h 13775877"/>
              <a:gd name="connsiteX3" fmla="*/ 7789032 w 10155810"/>
              <a:gd name="connsiteY3" fmla="*/ 13775877 h 13775877"/>
              <a:gd name="connsiteX4" fmla="*/ 1427124 w 10155810"/>
              <a:gd name="connsiteY4" fmla="*/ 13775877 h 13775877"/>
              <a:gd name="connsiteX5" fmla="*/ 0 w 10155810"/>
              <a:gd name="connsiteY5" fmla="*/ 0 h 13775877"/>
              <a:gd name="connsiteX0" fmla="*/ 33189 w 10188999"/>
              <a:gd name="connsiteY0" fmla="*/ 0 h 13775877"/>
              <a:gd name="connsiteX1" fmla="*/ 7822221 w 10188999"/>
              <a:gd name="connsiteY1" fmla="*/ 0 h 13775877"/>
              <a:gd name="connsiteX2" fmla="*/ 10188999 w 10188999"/>
              <a:gd name="connsiteY2" fmla="*/ 6885147 h 13775877"/>
              <a:gd name="connsiteX3" fmla="*/ 7822221 w 10188999"/>
              <a:gd name="connsiteY3" fmla="*/ 13775877 h 13775877"/>
              <a:gd name="connsiteX4" fmla="*/ 0 w 10188999"/>
              <a:gd name="connsiteY4" fmla="*/ 13775877 h 13775877"/>
              <a:gd name="connsiteX5" fmla="*/ 33189 w 10188999"/>
              <a:gd name="connsiteY5" fmla="*/ 0 h 13775877"/>
              <a:gd name="connsiteX0" fmla="*/ 0 w 10903455"/>
              <a:gd name="connsiteY0" fmla="*/ 74765 h 13775877"/>
              <a:gd name="connsiteX1" fmla="*/ 8536677 w 10903455"/>
              <a:gd name="connsiteY1" fmla="*/ 0 h 13775877"/>
              <a:gd name="connsiteX2" fmla="*/ 10903455 w 10903455"/>
              <a:gd name="connsiteY2" fmla="*/ 6885147 h 13775877"/>
              <a:gd name="connsiteX3" fmla="*/ 8536677 w 10903455"/>
              <a:gd name="connsiteY3" fmla="*/ 13775877 h 13775877"/>
              <a:gd name="connsiteX4" fmla="*/ 714456 w 10903455"/>
              <a:gd name="connsiteY4" fmla="*/ 13775877 h 13775877"/>
              <a:gd name="connsiteX5" fmla="*/ 0 w 10903455"/>
              <a:gd name="connsiteY5" fmla="*/ 74765 h 13775877"/>
              <a:gd name="connsiteX0" fmla="*/ 0 w 10903455"/>
              <a:gd name="connsiteY0" fmla="*/ 74765 h 13775877"/>
              <a:gd name="connsiteX1" fmla="*/ 8536677 w 10903455"/>
              <a:gd name="connsiteY1" fmla="*/ 0 h 13775877"/>
              <a:gd name="connsiteX2" fmla="*/ 10903455 w 10903455"/>
              <a:gd name="connsiteY2" fmla="*/ 6885147 h 13775877"/>
              <a:gd name="connsiteX3" fmla="*/ 8536677 w 10903455"/>
              <a:gd name="connsiteY3" fmla="*/ 13775877 h 13775877"/>
              <a:gd name="connsiteX4" fmla="*/ 4193 w 10903455"/>
              <a:gd name="connsiteY4" fmla="*/ 13775877 h 13775877"/>
              <a:gd name="connsiteX5" fmla="*/ 0 w 10903455"/>
              <a:gd name="connsiteY5" fmla="*/ 74765 h 137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03455" h="13775877">
                <a:moveTo>
                  <a:pt x="0" y="74765"/>
                </a:moveTo>
                <a:lnTo>
                  <a:pt x="8536677" y="0"/>
                </a:lnTo>
                <a:lnTo>
                  <a:pt x="10903455" y="6885147"/>
                </a:lnTo>
                <a:lnTo>
                  <a:pt x="8536677" y="13775877"/>
                </a:lnTo>
                <a:lnTo>
                  <a:pt x="4193" y="13775877"/>
                </a:lnTo>
                <a:cubicBezTo>
                  <a:pt x="4193" y="9183918"/>
                  <a:pt x="0" y="4666724"/>
                  <a:pt x="0" y="7476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DB3C7-600C-9815-17BB-5C22693541A5}"/>
              </a:ext>
            </a:extLst>
          </p:cNvPr>
          <p:cNvSpPr/>
          <p:nvPr userDrawn="1"/>
        </p:nvSpPr>
        <p:spPr>
          <a:xfrm>
            <a:off x="0" y="0"/>
            <a:ext cx="4990203" cy="13716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4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bilit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6CCA234-680D-3A6B-7318-1A63249A1A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7148" y="1726337"/>
            <a:ext cx="11391455" cy="10301314"/>
          </a:xfrm>
          <a:custGeom>
            <a:avLst/>
            <a:gdLst>
              <a:gd name="connsiteX0" fmla="*/ 0 w 8728686"/>
              <a:gd name="connsiteY0" fmla="*/ 0 h 13775877"/>
              <a:gd name="connsiteX1" fmla="*/ 6361908 w 8728686"/>
              <a:gd name="connsiteY1" fmla="*/ 0 h 13775877"/>
              <a:gd name="connsiteX2" fmla="*/ 8728686 w 8728686"/>
              <a:gd name="connsiteY2" fmla="*/ 6885147 h 13775877"/>
              <a:gd name="connsiteX3" fmla="*/ 6361908 w 8728686"/>
              <a:gd name="connsiteY3" fmla="*/ 13775877 h 13775877"/>
              <a:gd name="connsiteX4" fmla="*/ 0 w 8728686"/>
              <a:gd name="connsiteY4" fmla="*/ 13775877 h 13775877"/>
              <a:gd name="connsiteX0" fmla="*/ 0 w 15200527"/>
              <a:gd name="connsiteY0" fmla="*/ 0 h 13775877"/>
              <a:gd name="connsiteX1" fmla="*/ 12833749 w 15200527"/>
              <a:gd name="connsiteY1" fmla="*/ 0 h 13775877"/>
              <a:gd name="connsiteX2" fmla="*/ 15200527 w 15200527"/>
              <a:gd name="connsiteY2" fmla="*/ 6885147 h 13775877"/>
              <a:gd name="connsiteX3" fmla="*/ 12833749 w 15200527"/>
              <a:gd name="connsiteY3" fmla="*/ 13775877 h 13775877"/>
              <a:gd name="connsiteX4" fmla="*/ 6471841 w 15200527"/>
              <a:gd name="connsiteY4" fmla="*/ 13775877 h 13775877"/>
              <a:gd name="connsiteX5" fmla="*/ 0 w 15200527"/>
              <a:gd name="connsiteY5" fmla="*/ 0 h 13775877"/>
              <a:gd name="connsiteX0" fmla="*/ 33189 w 15233716"/>
              <a:gd name="connsiteY0" fmla="*/ 0 h 13775877"/>
              <a:gd name="connsiteX1" fmla="*/ 12866938 w 15233716"/>
              <a:gd name="connsiteY1" fmla="*/ 0 h 13775877"/>
              <a:gd name="connsiteX2" fmla="*/ 15233716 w 15233716"/>
              <a:gd name="connsiteY2" fmla="*/ 6885147 h 13775877"/>
              <a:gd name="connsiteX3" fmla="*/ 12866938 w 15233716"/>
              <a:gd name="connsiteY3" fmla="*/ 13775877 h 13775877"/>
              <a:gd name="connsiteX4" fmla="*/ 0 w 15233716"/>
              <a:gd name="connsiteY4" fmla="*/ 13742688 h 13775877"/>
              <a:gd name="connsiteX5" fmla="*/ 33189 w 15233716"/>
              <a:gd name="connsiteY5" fmla="*/ 0 h 137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33716" h="13775877">
                <a:moveTo>
                  <a:pt x="33189" y="0"/>
                </a:moveTo>
                <a:lnTo>
                  <a:pt x="12866938" y="0"/>
                </a:lnTo>
                <a:lnTo>
                  <a:pt x="15233716" y="6885147"/>
                </a:lnTo>
                <a:lnTo>
                  <a:pt x="12866938" y="13775877"/>
                </a:lnTo>
                <a:lnTo>
                  <a:pt x="0" y="13742688"/>
                </a:lnTo>
                <a:cubicBezTo>
                  <a:pt x="0" y="9150729"/>
                  <a:pt x="33189" y="4591959"/>
                  <a:pt x="331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3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44C30-DEA9-6369-DA5F-7DB071F2E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1050" y="914400"/>
            <a:ext cx="15982950" cy="118586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AB3BA-48D3-8B75-51D8-042FD85F6085}"/>
              </a:ext>
            </a:extLst>
          </p:cNvPr>
          <p:cNvSpPr/>
          <p:nvPr userDrawn="1"/>
        </p:nvSpPr>
        <p:spPr>
          <a:xfrm>
            <a:off x="0" y="914400"/>
            <a:ext cx="8372475" cy="11858625"/>
          </a:xfrm>
          <a:prstGeom prst="rect">
            <a:avLst/>
          </a:prstGeom>
          <a:gradFill>
            <a:gsLst>
              <a:gs pos="90000">
                <a:schemeClr val="tx1">
                  <a:alpha val="70000"/>
                </a:schemeClr>
              </a:gs>
              <a:gs pos="0">
                <a:schemeClr val="accent4">
                  <a:alpha val="77000"/>
                  <a:lumMod val="9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44C30-DEA9-6369-DA5F-7DB071F2E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1050" y="914400"/>
            <a:ext cx="15982950" cy="11858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44C30-DEA9-6369-DA5F-7DB071F2EA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24384000" cy="11858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6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63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6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6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4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39D0F7-3C49-F6B3-B691-65FA551326DD}"/>
              </a:ext>
            </a:extLst>
          </p:cNvPr>
          <p:cNvSpPr/>
          <p:nvPr userDrawn="1"/>
        </p:nvSpPr>
        <p:spPr>
          <a:xfrm>
            <a:off x="0" y="917575"/>
            <a:ext cx="24384000" cy="118808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917575"/>
            <a:ext cx="21031200" cy="2017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C41D082-368C-56AB-5F3F-74E42E22D4FC}"/>
              </a:ext>
            </a:extLst>
          </p:cNvPr>
          <p:cNvSpPr txBox="1">
            <a:spLocks/>
          </p:cNvSpPr>
          <p:nvPr userDrawn="1"/>
        </p:nvSpPr>
        <p:spPr>
          <a:xfrm>
            <a:off x="13293762" y="12993897"/>
            <a:ext cx="8962927" cy="489771"/>
          </a:xfrm>
          <a:prstGeom prst="rect">
            <a:avLst/>
          </a:prstGeom>
        </p:spPr>
        <p:txBody>
          <a:bodyPr/>
          <a:lstStyle>
            <a:lvl1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2400" b="1" i="0" spc="300">
                <a:solidFill>
                  <a:schemeClr val="bg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GARVER AVIATION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04891F-E682-88F6-2B39-4CBF4EF01540}"/>
              </a:ext>
            </a:extLst>
          </p:cNvPr>
          <p:cNvSpPr/>
          <p:nvPr userDrawn="1"/>
        </p:nvSpPr>
        <p:spPr>
          <a:xfrm>
            <a:off x="22387316" y="12595177"/>
            <a:ext cx="1131903" cy="112082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7E79196-7F29-B256-CCC6-5CC57F62C68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382" y="12910703"/>
            <a:ext cx="489771" cy="4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83" r:id="rId4"/>
    <p:sldLayoutId id="2147483675" r:id="rId5"/>
    <p:sldLayoutId id="2147483684" r:id="rId6"/>
    <p:sldLayoutId id="2147483685" r:id="rId7"/>
    <p:sldLayoutId id="2147483676" r:id="rId8"/>
    <p:sldLayoutId id="2147483677" r:id="rId9"/>
    <p:sldLayoutId id="2147483678" r:id="rId10"/>
    <p:sldLayoutId id="2147483686" r:id="rId11"/>
    <p:sldLayoutId id="2147483679" r:id="rId12"/>
    <p:sldLayoutId id="2147483680" r:id="rId13"/>
    <p:sldLayoutId id="2147483681" r:id="rId14"/>
    <p:sldLayoutId id="2147483688" r:id="rId15"/>
    <p:sldLayoutId id="2147483689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46DD010-0583-928A-8FB0-B68DF5235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536" r="9536"/>
          <a:stretch/>
        </p:blipFill>
        <p:spPr>
          <a:xfrm>
            <a:off x="6861046" y="0"/>
            <a:ext cx="17522954" cy="13890728"/>
          </a:xfr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56835C-1C19-FD18-01A1-5AD0336B4F63}"/>
              </a:ext>
            </a:extLst>
          </p:cNvPr>
          <p:cNvSpPr txBox="1">
            <a:spLocks/>
          </p:cNvSpPr>
          <p:nvPr/>
        </p:nvSpPr>
        <p:spPr>
          <a:xfrm>
            <a:off x="858463" y="7405390"/>
            <a:ext cx="10602018" cy="13233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63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9600" b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PBI Careers In Aviation Day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9600" b="1"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9600" b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ENGINEERING</a:t>
            </a:r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4124FE0D-AB1C-04B2-14F2-577797E626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63" y="824210"/>
            <a:ext cx="3789738" cy="6776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C2F4C-F2B7-F285-8A90-343662B5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37" y="2105465"/>
            <a:ext cx="2598996" cy="692019"/>
          </a:xfrm>
          <a:prstGeom prst="rect">
            <a:avLst/>
          </a:prstGeom>
        </p:spPr>
      </p:pic>
      <p:pic>
        <p:nvPicPr>
          <p:cNvPr id="1026" name="Picture 2" descr="KIMLEY-HORN &amp; ASSOCIATES, INC. | Architects &amp; Engineers">
            <a:extLst>
              <a:ext uri="{FF2B5EF4-FFF2-40B4-BE49-F238E27FC236}">
                <a16:creationId xmlns:a16="http://schemas.microsoft.com/office/drawing/2014/main" id="{36436218-B3E0-AC5A-871E-707618C2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7" y="3401105"/>
            <a:ext cx="4650639" cy="94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7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 title="Airplane Wing">
            <a:hlinkClick r:id="" action="ppaction://media"/>
            <a:extLst>
              <a:ext uri="{FF2B5EF4-FFF2-40B4-BE49-F238E27FC236}">
                <a16:creationId xmlns:a16="http://schemas.microsoft.com/office/drawing/2014/main" id="{2C11279C-9E80-9D25-DD07-A80F7DF61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3750"/>
          <a:stretch/>
        </p:blipFill>
        <p:spPr>
          <a:xfrm>
            <a:off x="0" y="942975"/>
            <a:ext cx="24384000" cy="11830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D97DC-2B5C-0217-BB73-CA02B922E3A2}"/>
              </a:ext>
            </a:extLst>
          </p:cNvPr>
          <p:cNvSpPr txBox="1"/>
          <p:nvPr/>
        </p:nvSpPr>
        <p:spPr>
          <a:xfrm>
            <a:off x="5753100" y="7738720"/>
            <a:ext cx="19415516" cy="54168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300" b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do you think we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8E0A2-E483-6CCE-4CE6-56B35C2E0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167" y="12931700"/>
            <a:ext cx="2109697" cy="630087"/>
          </a:xfrm>
          <a:prstGeom prst="rect">
            <a:avLst/>
          </a:prstGeom>
        </p:spPr>
      </p:pic>
      <p:pic>
        <p:nvPicPr>
          <p:cNvPr id="3" name="Picture 2" descr="KIMLEY-HORN &amp; ASSOCIATES, INC. | Architects &amp; Engineers">
            <a:extLst>
              <a:ext uri="{FF2B5EF4-FFF2-40B4-BE49-F238E27FC236}">
                <a16:creationId xmlns:a16="http://schemas.microsoft.com/office/drawing/2014/main" id="{07741194-750F-3883-11C2-B14B87DB7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13" y="12806986"/>
            <a:ext cx="4316628" cy="8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213A9FA-8261-9994-B3D5-B7D6F5DF39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0" y="12884153"/>
            <a:ext cx="3789738" cy="6776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26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0B38149-D818-D995-02A4-06313CBBC70A}"/>
              </a:ext>
            </a:extLst>
          </p:cNvPr>
          <p:cNvSpPr txBox="1">
            <a:spLocks/>
          </p:cNvSpPr>
          <p:nvPr/>
        </p:nvSpPr>
        <p:spPr>
          <a:xfrm>
            <a:off x="1501801" y="6600826"/>
            <a:ext cx="5265374" cy="600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228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25000"/>
              </a:lnSpc>
            </a:pP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94DE3D-50E5-5892-D41D-03C2022986E3}"/>
              </a:ext>
            </a:extLst>
          </p:cNvPr>
          <p:cNvSpPr txBox="1">
            <a:spLocks/>
          </p:cNvSpPr>
          <p:nvPr/>
        </p:nvSpPr>
        <p:spPr>
          <a:xfrm>
            <a:off x="14900887" y="612987"/>
            <a:ext cx="8962927" cy="489771"/>
          </a:xfrm>
          <a:prstGeom prst="rect">
            <a:avLst/>
          </a:prstGeom>
        </p:spPr>
        <p:txBody>
          <a:bodyPr/>
          <a:lstStyle>
            <a:lvl1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spc="300">
                <a:solidFill>
                  <a:schemeClr val="bg1">
                    <a:lumMod val="75000"/>
                  </a:schemeClr>
                </a:solidFill>
                <a:latin typeface="+mj-lt"/>
                <a:ea typeface="Roboto Black" panose="02000000000000000000" pitchFamily="2" charset="0"/>
                <a:cs typeface="Open Sans" panose="020B0606030504020204" pitchFamily="34" charset="0"/>
              </a:rPr>
              <a:t>AVIATION DESIGN</a:t>
            </a:r>
            <a:endParaRPr lang="en-US" sz="1600" b="1" i="0" spc="300">
              <a:solidFill>
                <a:schemeClr val="bg1">
                  <a:lumMod val="75000"/>
                </a:schemeClr>
              </a:solidFill>
              <a:latin typeface="+mj-lt"/>
              <a:ea typeface="Roboto Black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E19DDFA-953D-6A99-C140-552969F1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erial view of a city&#10;&#10;Description automatically generated">
            <a:extLst>
              <a:ext uri="{FF2B5EF4-FFF2-40B4-BE49-F238E27FC236}">
                <a16:creationId xmlns:a16="http://schemas.microsoft.com/office/drawing/2014/main" id="{9B981710-3C1D-DB34-2C1E-92A53A527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2" t="6450" r="8467" b="6450"/>
          <a:stretch/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A62D68-1DFE-904E-439A-73DBFFCEAC52}"/>
              </a:ext>
            </a:extLst>
          </p:cNvPr>
          <p:cNvGrpSpPr/>
          <p:nvPr/>
        </p:nvGrpSpPr>
        <p:grpSpPr>
          <a:xfrm>
            <a:off x="1855101" y="3536830"/>
            <a:ext cx="9304624" cy="5743919"/>
            <a:chOff x="1855101" y="3536830"/>
            <a:chExt cx="9304624" cy="5743919"/>
          </a:xfrm>
          <a:noFill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AE259D-C9FD-13D3-F50C-9A3FFC063AED}"/>
                </a:ext>
              </a:extLst>
            </p:cNvPr>
            <p:cNvSpPr/>
            <p:nvPr/>
          </p:nvSpPr>
          <p:spPr>
            <a:xfrm>
              <a:off x="10887035" y="5707006"/>
              <a:ext cx="272690" cy="272690"/>
            </a:xfrm>
            <a:prstGeom prst="ellipse">
              <a:avLst/>
            </a:prstGeom>
            <a:grp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B30FF1-6B85-A2F6-7AE6-68606D11416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7632974" y="5843351"/>
              <a:ext cx="3254061" cy="136345"/>
            </a:xfrm>
            <a:prstGeom prst="line">
              <a:avLst/>
            </a:prstGeom>
            <a:grpFill/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F62630-F6AD-7324-6596-F829FABB8B1D}"/>
                </a:ext>
              </a:extLst>
            </p:cNvPr>
            <p:cNvSpPr/>
            <p:nvPr/>
          </p:nvSpPr>
          <p:spPr>
            <a:xfrm>
              <a:off x="10215041" y="3536830"/>
              <a:ext cx="272690" cy="272690"/>
            </a:xfrm>
            <a:prstGeom prst="ellipse">
              <a:avLst/>
            </a:prstGeom>
            <a:grp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2D6E412-52B0-DB12-03C0-95DE94972128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 flipH="1">
              <a:off x="7618764" y="3809520"/>
              <a:ext cx="2732622" cy="2033831"/>
            </a:xfrm>
            <a:prstGeom prst="line">
              <a:avLst/>
            </a:prstGeom>
            <a:grpFill/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2ECDBE-BAC0-5EC6-E007-4462920AA9E0}"/>
                </a:ext>
              </a:extLst>
            </p:cNvPr>
            <p:cNvGrpSpPr/>
            <p:nvPr/>
          </p:nvGrpSpPr>
          <p:grpSpPr>
            <a:xfrm>
              <a:off x="1855101" y="4435249"/>
              <a:ext cx="5726024" cy="4845500"/>
              <a:chOff x="699947" y="4496759"/>
              <a:chExt cx="5726024" cy="4845500"/>
            </a:xfrm>
            <a:grpFill/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7B8AA6BD-8DFC-26E3-E69A-8F61EAD41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133" r="133"/>
              <a:stretch/>
            </p:blipFill>
            <p:spPr bwMode="auto">
              <a:xfrm>
                <a:off x="709250" y="4496759"/>
                <a:ext cx="5702511" cy="3811850"/>
              </a:xfrm>
              <a:prstGeom prst="rect">
                <a:avLst/>
              </a:prstGeom>
              <a:grp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1F55CB1-10DB-4CFD-8DEE-EF551AB8E82D}"/>
                  </a:ext>
                </a:extLst>
              </p:cNvPr>
              <p:cNvSpPr/>
              <p:nvPr/>
            </p:nvSpPr>
            <p:spPr>
              <a:xfrm>
                <a:off x="699947" y="8308609"/>
                <a:ext cx="5711814" cy="103365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spc="50">
                    <a:ln w="9525" cmpd="sng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Airfields</a:t>
                </a:r>
                <a:endParaRPr lang="en-US" sz="4400">
                  <a:ln w="9525" cmpd="sng">
                    <a:solidFill>
                      <a:schemeClr val="accent6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9B0CF9-232B-7012-1AFE-EA4DA30EA016}"/>
                  </a:ext>
                </a:extLst>
              </p:cNvPr>
              <p:cNvSpPr/>
              <p:nvPr/>
            </p:nvSpPr>
            <p:spPr>
              <a:xfrm>
                <a:off x="699947" y="4496759"/>
                <a:ext cx="5726024" cy="4845500"/>
              </a:xfrm>
              <a:prstGeom prst="rect">
                <a:avLst/>
              </a:prstGeom>
              <a:grp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28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0B38149-D818-D995-02A4-06313CBBC70A}"/>
              </a:ext>
            </a:extLst>
          </p:cNvPr>
          <p:cNvSpPr txBox="1">
            <a:spLocks/>
          </p:cNvSpPr>
          <p:nvPr/>
        </p:nvSpPr>
        <p:spPr>
          <a:xfrm>
            <a:off x="1501801" y="6600826"/>
            <a:ext cx="5265374" cy="600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2286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25000"/>
              </a:lnSpc>
            </a:pP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94DE3D-50E5-5892-D41D-03C2022986E3}"/>
              </a:ext>
            </a:extLst>
          </p:cNvPr>
          <p:cNvSpPr txBox="1">
            <a:spLocks/>
          </p:cNvSpPr>
          <p:nvPr/>
        </p:nvSpPr>
        <p:spPr>
          <a:xfrm>
            <a:off x="14900887" y="612987"/>
            <a:ext cx="8962927" cy="489771"/>
          </a:xfrm>
          <a:prstGeom prst="rect">
            <a:avLst/>
          </a:prstGeom>
        </p:spPr>
        <p:txBody>
          <a:bodyPr/>
          <a:lstStyle>
            <a:lvl1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 smtClean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cap="none" spc="-170" normalizeH="0" baseline="0" dirty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sz="1600" spc="300">
                <a:solidFill>
                  <a:schemeClr val="bg1">
                    <a:lumMod val="75000"/>
                  </a:schemeClr>
                </a:solidFill>
                <a:latin typeface="+mj-lt"/>
                <a:ea typeface="Roboto Black" panose="02000000000000000000" pitchFamily="2" charset="0"/>
                <a:cs typeface="Open Sans" panose="020B0606030504020204" pitchFamily="34" charset="0"/>
              </a:rPr>
              <a:t>AVIATION DESIGN</a:t>
            </a:r>
            <a:endParaRPr lang="en-US" sz="1600" b="1" i="0" spc="300">
              <a:solidFill>
                <a:schemeClr val="bg1">
                  <a:lumMod val="75000"/>
                </a:schemeClr>
              </a:solidFill>
              <a:latin typeface="+mj-lt"/>
              <a:ea typeface="Roboto Black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E19DDFA-953D-6A99-C140-552969F1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erial view of a city&#10;&#10;Description automatically generated">
            <a:extLst>
              <a:ext uri="{FF2B5EF4-FFF2-40B4-BE49-F238E27FC236}">
                <a16:creationId xmlns:a16="http://schemas.microsoft.com/office/drawing/2014/main" id="{9B981710-3C1D-DB34-2C1E-92A53A527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2" t="6450" r="8467" b="6450"/>
          <a:stretch/>
        </p:blipFill>
        <p:spPr>
          <a:xfrm>
            <a:off x="66543" y="-8160"/>
            <a:ext cx="24384001" cy="1371600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0B7B040-B3AE-BCD3-10A6-9C570BD4B264}"/>
              </a:ext>
            </a:extLst>
          </p:cNvPr>
          <p:cNvSpPr/>
          <p:nvPr/>
        </p:nvSpPr>
        <p:spPr>
          <a:xfrm>
            <a:off x="-3928095" y="608070"/>
            <a:ext cx="14396776" cy="1532267"/>
          </a:xfrm>
          <a:prstGeom prst="parallelogram">
            <a:avLst/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2CB036B-5740-E631-4BD7-3436233197AF}"/>
              </a:ext>
            </a:extLst>
          </p:cNvPr>
          <p:cNvSpPr txBox="1">
            <a:spLocks/>
          </p:cNvSpPr>
          <p:nvPr/>
        </p:nvSpPr>
        <p:spPr>
          <a:xfrm>
            <a:off x="946484" y="478289"/>
            <a:ext cx="21031200" cy="13343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2"/>
                </a:solidFill>
              </a:rPr>
              <a:t>Airports Are Small Cities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7F07EA-65C3-216A-437C-9460F99EF0C1}"/>
              </a:ext>
            </a:extLst>
          </p:cNvPr>
          <p:cNvSpPr/>
          <p:nvPr/>
        </p:nvSpPr>
        <p:spPr>
          <a:xfrm>
            <a:off x="10887035" y="5707006"/>
            <a:ext cx="272690" cy="272690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61DD79-972E-D5A0-9C77-F3251C32844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9504947" y="5843351"/>
            <a:ext cx="1382088" cy="497291"/>
          </a:xfrm>
          <a:prstGeom prst="line">
            <a:avLst/>
          </a:prstGeom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1F0DED8-2BC8-22F1-E3F5-F1E2EE0CDB6C}"/>
              </a:ext>
            </a:extLst>
          </p:cNvPr>
          <p:cNvSpPr/>
          <p:nvPr/>
        </p:nvSpPr>
        <p:spPr>
          <a:xfrm>
            <a:off x="6767175" y="5987636"/>
            <a:ext cx="2749803" cy="71481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Airfields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5D989C-24E5-2B55-47AF-8A0267CEB317}"/>
              </a:ext>
            </a:extLst>
          </p:cNvPr>
          <p:cNvSpPr/>
          <p:nvPr/>
        </p:nvSpPr>
        <p:spPr>
          <a:xfrm>
            <a:off x="10253141" y="3490570"/>
            <a:ext cx="272690" cy="272690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AF7EB-7978-A014-097A-CB2C20A44CDE}"/>
              </a:ext>
            </a:extLst>
          </p:cNvPr>
          <p:cNvGrpSpPr/>
          <p:nvPr/>
        </p:nvGrpSpPr>
        <p:grpSpPr>
          <a:xfrm>
            <a:off x="699947" y="4095334"/>
            <a:ext cx="7193883" cy="4845500"/>
            <a:chOff x="699947" y="4496759"/>
            <a:chExt cx="7193883" cy="48455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F6D340-EBCB-19FA-B76F-E37A39D22772}"/>
                </a:ext>
              </a:extLst>
            </p:cNvPr>
            <p:cNvSpPr/>
            <p:nvPr/>
          </p:nvSpPr>
          <p:spPr>
            <a:xfrm>
              <a:off x="7621140" y="4888947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42FEC1-F1F0-E630-5412-6FE792D84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2939" y="5129687"/>
              <a:ext cx="1116145" cy="846429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CC48F7-B9AD-5EA5-15F1-1C2973542E95}"/>
                </a:ext>
              </a:extLst>
            </p:cNvPr>
            <p:cNvGrpSpPr/>
            <p:nvPr/>
          </p:nvGrpSpPr>
          <p:grpSpPr>
            <a:xfrm>
              <a:off x="699947" y="4496759"/>
              <a:ext cx="5726024" cy="4845500"/>
              <a:chOff x="699947" y="4496759"/>
              <a:chExt cx="5726024" cy="484550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8CE7F87-B47B-DEAB-BA52-04EA66444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t="5374" b="5374"/>
              <a:stretch/>
            </p:blipFill>
            <p:spPr bwMode="auto">
              <a:xfrm>
                <a:off x="709250" y="4496759"/>
                <a:ext cx="5702511" cy="381185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805E182-3B3D-5362-5292-AB3FFE277200}"/>
                  </a:ext>
                </a:extLst>
              </p:cNvPr>
              <p:cNvSpPr/>
              <p:nvPr/>
            </p:nvSpPr>
            <p:spPr>
              <a:xfrm>
                <a:off x="699947" y="8308609"/>
                <a:ext cx="5711814" cy="1033650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Transportation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FE54FCA-B7BB-69F2-7757-D30C040127F6}"/>
                  </a:ext>
                </a:extLst>
              </p:cNvPr>
              <p:cNvSpPr/>
              <p:nvPr/>
            </p:nvSpPr>
            <p:spPr>
              <a:xfrm>
                <a:off x="699947" y="4496759"/>
                <a:ext cx="5726024" cy="4845500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9B799E-28B5-6916-808D-2571172F5706}"/>
              </a:ext>
            </a:extLst>
          </p:cNvPr>
          <p:cNvGrpSpPr/>
          <p:nvPr/>
        </p:nvGrpSpPr>
        <p:grpSpPr>
          <a:xfrm>
            <a:off x="4670169" y="9085119"/>
            <a:ext cx="7237053" cy="4537652"/>
            <a:chOff x="711783" y="4428391"/>
            <a:chExt cx="7237053" cy="453765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243A7F-082B-FFA5-0B5D-753EBC965F9C}"/>
                </a:ext>
              </a:extLst>
            </p:cNvPr>
            <p:cNvSpPr/>
            <p:nvPr/>
          </p:nvSpPr>
          <p:spPr>
            <a:xfrm>
              <a:off x="7676146" y="4428391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623726-0B1B-BB8F-E35C-0A3BB07997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9225" y="4644339"/>
              <a:ext cx="1300225" cy="1005395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183FF9A-A51D-30CA-7212-AA86C83D6B9B}"/>
                </a:ext>
              </a:extLst>
            </p:cNvPr>
            <p:cNvGrpSpPr/>
            <p:nvPr/>
          </p:nvGrpSpPr>
          <p:grpSpPr>
            <a:xfrm>
              <a:off x="711783" y="4590044"/>
              <a:ext cx="5697443" cy="4375999"/>
              <a:chOff x="711783" y="4590044"/>
              <a:chExt cx="5697443" cy="437599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E051EFD7-47A6-819E-C0DD-E26044CED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t="10919" b="10919"/>
              <a:stretch/>
            </p:blipFill>
            <p:spPr bwMode="auto">
              <a:xfrm>
                <a:off x="711784" y="4607903"/>
                <a:ext cx="5697442" cy="333994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3FC414-13B9-2E76-0D5F-2E482079BAFF}"/>
                  </a:ext>
                </a:extLst>
              </p:cNvPr>
              <p:cNvSpPr/>
              <p:nvPr/>
            </p:nvSpPr>
            <p:spPr>
              <a:xfrm>
                <a:off x="711783" y="7932393"/>
                <a:ext cx="5697442" cy="1033650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Construction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11E58AB-63DA-1AA9-3455-4D5977616113}"/>
                  </a:ext>
                </a:extLst>
              </p:cNvPr>
              <p:cNvSpPr/>
              <p:nvPr/>
            </p:nvSpPr>
            <p:spPr>
              <a:xfrm>
                <a:off x="711783" y="4590044"/>
                <a:ext cx="5697443" cy="4366016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820389-F5F4-4EA0-BBF8-C4EBC5D3D15D}"/>
              </a:ext>
            </a:extLst>
          </p:cNvPr>
          <p:cNvGrpSpPr/>
          <p:nvPr/>
        </p:nvGrpSpPr>
        <p:grpSpPr>
          <a:xfrm>
            <a:off x="16004718" y="8449827"/>
            <a:ext cx="5463785" cy="4483417"/>
            <a:chOff x="132346" y="4317354"/>
            <a:chExt cx="5463785" cy="448341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D813A2B-526E-9F49-D63E-515D00DA4DB0}"/>
                </a:ext>
              </a:extLst>
            </p:cNvPr>
            <p:cNvSpPr/>
            <p:nvPr/>
          </p:nvSpPr>
          <p:spPr>
            <a:xfrm>
              <a:off x="132346" y="4317354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33890C-4003-BD36-E111-C4D3A4E5799B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0" y="4565365"/>
              <a:ext cx="878150" cy="819141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4FF4B6-864C-D393-084F-1FEF55D2050E}"/>
                </a:ext>
              </a:extLst>
            </p:cNvPr>
            <p:cNvGrpSpPr/>
            <p:nvPr/>
          </p:nvGrpSpPr>
          <p:grpSpPr>
            <a:xfrm>
              <a:off x="1231165" y="5217906"/>
              <a:ext cx="4364966" cy="3582865"/>
              <a:chOff x="1231165" y="5217906"/>
              <a:chExt cx="4364966" cy="3582865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15B07BFF-D5D4-FE95-7B87-A0E204570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t="10919" b="10919"/>
              <a:stretch/>
            </p:blipFill>
            <p:spPr bwMode="auto">
              <a:xfrm>
                <a:off x="1265557" y="5239773"/>
                <a:ext cx="4330574" cy="253865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997FCB-43A8-265B-36C7-C74448047615}"/>
                  </a:ext>
                </a:extLst>
              </p:cNvPr>
              <p:cNvSpPr/>
              <p:nvPr/>
            </p:nvSpPr>
            <p:spPr>
              <a:xfrm>
                <a:off x="1260702" y="7767121"/>
                <a:ext cx="4330574" cy="1033650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Utilities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95A1162-0EDA-2362-F0D9-9537821685FF}"/>
                  </a:ext>
                </a:extLst>
              </p:cNvPr>
              <p:cNvSpPr/>
              <p:nvPr/>
            </p:nvSpPr>
            <p:spPr>
              <a:xfrm>
                <a:off x="1231165" y="5217906"/>
                <a:ext cx="4364966" cy="3571554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  <a:lumOff val="5000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5CEE109-8A81-4142-D88A-19E2687C20AB}"/>
              </a:ext>
            </a:extLst>
          </p:cNvPr>
          <p:cNvGrpSpPr/>
          <p:nvPr/>
        </p:nvGrpSpPr>
        <p:grpSpPr>
          <a:xfrm>
            <a:off x="17699931" y="5629048"/>
            <a:ext cx="6328375" cy="3582865"/>
            <a:chOff x="-732244" y="5217906"/>
            <a:chExt cx="6328375" cy="35828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DDDCDE0-E53A-6E7B-9BCA-39F89ED81C69}"/>
                </a:ext>
              </a:extLst>
            </p:cNvPr>
            <p:cNvSpPr/>
            <p:nvPr/>
          </p:nvSpPr>
          <p:spPr>
            <a:xfrm>
              <a:off x="-732244" y="5838583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0B2119-6B4E-48E1-7D20-B2EDD51BE746}"/>
                </a:ext>
              </a:extLst>
            </p:cNvPr>
            <p:cNvCxnSpPr>
              <a:cxnSpLocks/>
            </p:cNvCxnSpPr>
            <p:nvPr/>
          </p:nvCxnSpPr>
          <p:spPr>
            <a:xfrm>
              <a:off x="-499949" y="6049816"/>
              <a:ext cx="726894" cy="494466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08AD63-4994-E3ED-59FA-4581AA6B98B4}"/>
                </a:ext>
              </a:extLst>
            </p:cNvPr>
            <p:cNvGrpSpPr/>
            <p:nvPr/>
          </p:nvGrpSpPr>
          <p:grpSpPr>
            <a:xfrm>
              <a:off x="226945" y="5217906"/>
              <a:ext cx="5369186" cy="3582865"/>
              <a:chOff x="226945" y="5217906"/>
              <a:chExt cx="5369186" cy="358286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CB9F1DC8-70C2-EFCF-7DBC-B3B1279556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t="32872" b="4086"/>
              <a:stretch/>
            </p:blipFill>
            <p:spPr bwMode="auto">
              <a:xfrm>
                <a:off x="226945" y="5239773"/>
                <a:ext cx="5369186" cy="253865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AE4BE8C-71A9-3D26-5B1C-6578ABC0170A}"/>
                  </a:ext>
                </a:extLst>
              </p:cNvPr>
              <p:cNvSpPr/>
              <p:nvPr/>
            </p:nvSpPr>
            <p:spPr>
              <a:xfrm>
                <a:off x="228803" y="7767121"/>
                <a:ext cx="5362473" cy="1033650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Site Development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2206BE-460E-3BB6-0D70-CBAB78199E3B}"/>
                  </a:ext>
                </a:extLst>
              </p:cNvPr>
              <p:cNvSpPr/>
              <p:nvPr/>
            </p:nvSpPr>
            <p:spPr>
              <a:xfrm>
                <a:off x="228803" y="5217906"/>
                <a:ext cx="5367328" cy="3571554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A851C6-1C62-F2E7-B76E-74E2844D025B}"/>
              </a:ext>
            </a:extLst>
          </p:cNvPr>
          <p:cNvGrpSpPr/>
          <p:nvPr/>
        </p:nvGrpSpPr>
        <p:grpSpPr>
          <a:xfrm>
            <a:off x="12258544" y="5793134"/>
            <a:ext cx="4364966" cy="7542083"/>
            <a:chOff x="1231165" y="1258688"/>
            <a:chExt cx="4364966" cy="754208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595DD2E-2AB6-43CB-9340-0A83C6A1D899}"/>
                </a:ext>
              </a:extLst>
            </p:cNvPr>
            <p:cNvSpPr/>
            <p:nvPr/>
          </p:nvSpPr>
          <p:spPr>
            <a:xfrm>
              <a:off x="1792517" y="1258688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DB2625F-1416-070A-E626-DDC8ACC739CA}"/>
                </a:ext>
              </a:extLst>
            </p:cNvPr>
            <p:cNvCxnSpPr>
              <a:cxnSpLocks/>
              <a:stCxn id="54" idx="5"/>
            </p:cNvCxnSpPr>
            <p:nvPr/>
          </p:nvCxnSpPr>
          <p:spPr>
            <a:xfrm>
              <a:off x="2025272" y="1491443"/>
              <a:ext cx="1557297" cy="3734267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3D78B1-C58E-D7CA-093E-87FE214F845C}"/>
                </a:ext>
              </a:extLst>
            </p:cNvPr>
            <p:cNvGrpSpPr/>
            <p:nvPr/>
          </p:nvGrpSpPr>
          <p:grpSpPr>
            <a:xfrm>
              <a:off x="1231165" y="5217906"/>
              <a:ext cx="4364966" cy="3582865"/>
              <a:chOff x="1231165" y="5217906"/>
              <a:chExt cx="4364966" cy="3582865"/>
            </a:xfrm>
          </p:grpSpPr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20105EB0-37CE-5580-991F-E78A426D4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 t="3159" b="3159"/>
              <a:stretch/>
            </p:blipFill>
            <p:spPr bwMode="auto">
              <a:xfrm>
                <a:off x="1265557" y="5239773"/>
                <a:ext cx="4330574" cy="253865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6F8A81D-EF0B-C137-B17A-6567A4DA632C}"/>
                  </a:ext>
                </a:extLst>
              </p:cNvPr>
              <p:cNvSpPr/>
              <p:nvPr/>
            </p:nvSpPr>
            <p:spPr>
              <a:xfrm>
                <a:off x="1260702" y="7767121"/>
                <a:ext cx="4330574" cy="1033650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Buildings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62CD953-1008-70C8-958B-30152AB4F5B7}"/>
                  </a:ext>
                </a:extLst>
              </p:cNvPr>
              <p:cNvSpPr/>
              <p:nvPr/>
            </p:nvSpPr>
            <p:spPr>
              <a:xfrm>
                <a:off x="1231165" y="5217906"/>
                <a:ext cx="4364966" cy="3571554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21A8C7-7910-4AAB-267C-BFF7E007EE87}"/>
              </a:ext>
            </a:extLst>
          </p:cNvPr>
          <p:cNvGrpSpPr/>
          <p:nvPr/>
        </p:nvGrpSpPr>
        <p:grpSpPr>
          <a:xfrm>
            <a:off x="17294578" y="1339829"/>
            <a:ext cx="6733728" cy="4142053"/>
            <a:chOff x="-1137597" y="4658718"/>
            <a:chExt cx="6733728" cy="4142053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81FE4D1-6BEF-F6BC-2B5D-2D21F17C1405}"/>
                </a:ext>
              </a:extLst>
            </p:cNvPr>
            <p:cNvSpPr/>
            <p:nvPr/>
          </p:nvSpPr>
          <p:spPr>
            <a:xfrm>
              <a:off x="-1137597" y="5913471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61C7E7A6-9EAD-E156-764D-99C203801AD8}"/>
                </a:ext>
              </a:extLst>
            </p:cNvPr>
            <p:cNvCxnSpPr>
              <a:cxnSpLocks/>
            </p:cNvCxnSpPr>
            <p:nvPr/>
          </p:nvCxnSpPr>
          <p:spPr>
            <a:xfrm>
              <a:off x="-864907" y="6171319"/>
              <a:ext cx="1091852" cy="372963"/>
            </a:xfrm>
            <a:prstGeom prst="line">
              <a:avLst/>
            </a:prstGeom>
            <a:ln w="381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922A53AA-076F-DD03-1C8F-2D30196C8257}"/>
                </a:ext>
              </a:extLst>
            </p:cNvPr>
            <p:cNvGrpSpPr/>
            <p:nvPr/>
          </p:nvGrpSpPr>
          <p:grpSpPr>
            <a:xfrm>
              <a:off x="226945" y="4658718"/>
              <a:ext cx="5369186" cy="4142053"/>
              <a:chOff x="226945" y="4658718"/>
              <a:chExt cx="5369186" cy="4142053"/>
            </a:xfrm>
          </p:grpSpPr>
          <p:pic>
            <p:nvPicPr>
              <p:cNvPr id="1027" name="Picture 2">
                <a:extLst>
                  <a:ext uri="{FF2B5EF4-FFF2-40B4-BE49-F238E27FC236}">
                    <a16:creationId xmlns:a16="http://schemas.microsoft.com/office/drawing/2014/main" id="{967143AE-5898-956F-A856-42FFC5B6C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t="15524" b="15524"/>
              <a:stretch/>
            </p:blipFill>
            <p:spPr bwMode="auto">
              <a:xfrm>
                <a:off x="226945" y="4678456"/>
                <a:ext cx="5369186" cy="2776618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2560FF8E-5F24-BC5A-A2F6-BFC24285CEB6}"/>
                  </a:ext>
                </a:extLst>
              </p:cNvPr>
              <p:cNvSpPr/>
              <p:nvPr/>
            </p:nvSpPr>
            <p:spPr>
              <a:xfrm>
                <a:off x="228803" y="7384892"/>
                <a:ext cx="5362473" cy="1415879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</a:rPr>
                  <a:t>Stormwater / Environmental</a:t>
                </a:r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C9B4BD46-B4C6-FA0F-DF17-7B4BEE2C9E22}"/>
                  </a:ext>
                </a:extLst>
              </p:cNvPr>
              <p:cNvSpPr/>
              <p:nvPr/>
            </p:nvSpPr>
            <p:spPr>
              <a:xfrm>
                <a:off x="228803" y="4658718"/>
                <a:ext cx="5367328" cy="4130742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82699023-ECB1-8921-9B8D-E3B80EC763A2}"/>
              </a:ext>
            </a:extLst>
          </p:cNvPr>
          <p:cNvCxnSpPr>
            <a:cxnSpLocks/>
          </p:cNvCxnSpPr>
          <p:nvPr/>
        </p:nvCxnSpPr>
        <p:spPr>
          <a:xfrm flipH="1">
            <a:off x="9554617" y="3809520"/>
            <a:ext cx="777719" cy="2518596"/>
          </a:xfrm>
          <a:prstGeom prst="line">
            <a:avLst/>
          </a:prstGeom>
          <a:ln w="3810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98704AB6-1F83-8097-3CFC-D14A80D887A5}"/>
              </a:ext>
            </a:extLst>
          </p:cNvPr>
          <p:cNvGrpSpPr/>
          <p:nvPr/>
        </p:nvGrpSpPr>
        <p:grpSpPr>
          <a:xfrm>
            <a:off x="10795986" y="245651"/>
            <a:ext cx="5768676" cy="5597700"/>
            <a:chOff x="10795986" y="245651"/>
            <a:chExt cx="5768676" cy="55977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F1D14C-0F97-CCDA-DAAF-6A012F0AF0C3}"/>
                </a:ext>
              </a:extLst>
            </p:cNvPr>
            <p:cNvSpPr/>
            <p:nvPr/>
          </p:nvSpPr>
          <p:spPr>
            <a:xfrm>
              <a:off x="15346740" y="5570661"/>
              <a:ext cx="272690" cy="272690"/>
            </a:xfrm>
            <a:prstGeom prst="ellipse">
              <a:avLst/>
            </a:prstGeom>
            <a:noFill/>
            <a:ln w="76200"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7B7423DE-942F-2CA9-A991-7C834FC2327A}"/>
                </a:ext>
              </a:extLst>
            </p:cNvPr>
            <p:cNvGrpSpPr/>
            <p:nvPr/>
          </p:nvGrpSpPr>
          <p:grpSpPr>
            <a:xfrm>
              <a:off x="10795986" y="245651"/>
              <a:ext cx="5768676" cy="5364945"/>
              <a:chOff x="1231165" y="5217906"/>
              <a:chExt cx="5768676" cy="5364945"/>
            </a:xfrm>
          </p:grpSpPr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16C5DB4A-9489-6021-FA36-D07880B31FE5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4120058" y="8770843"/>
                <a:ext cx="1701796" cy="1812008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D1D0F5EA-D3CD-5D17-8B26-8380C6920B6C}"/>
                  </a:ext>
                </a:extLst>
              </p:cNvPr>
              <p:cNvGrpSpPr/>
              <p:nvPr/>
            </p:nvGrpSpPr>
            <p:grpSpPr>
              <a:xfrm>
                <a:off x="1231165" y="5217906"/>
                <a:ext cx="5768676" cy="3582865"/>
                <a:chOff x="1231165" y="5217906"/>
                <a:chExt cx="5768676" cy="3582865"/>
              </a:xfrm>
            </p:grpSpPr>
            <p:pic>
              <p:nvPicPr>
                <p:cNvPr id="1037" name="Picture 2">
                  <a:extLst>
                    <a:ext uri="{FF2B5EF4-FFF2-40B4-BE49-F238E27FC236}">
                      <a16:creationId xmlns:a16="http://schemas.microsoft.com/office/drawing/2014/main" id="{ADE9D680-3497-8F2C-B460-B94C692E43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 t="20604" b="20604"/>
                <a:stretch/>
              </p:blipFill>
              <p:spPr bwMode="auto">
                <a:xfrm>
                  <a:off x="1265556" y="5239773"/>
                  <a:ext cx="5734283" cy="2538658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8" name="Rectangle 1037">
                  <a:extLst>
                    <a:ext uri="{FF2B5EF4-FFF2-40B4-BE49-F238E27FC236}">
                      <a16:creationId xmlns:a16="http://schemas.microsoft.com/office/drawing/2014/main" id="{7BC99FE1-AD5A-1DDE-552B-FC4E92140F46}"/>
                    </a:ext>
                  </a:extLst>
                </p:cNvPr>
                <p:cNvSpPr/>
                <p:nvPr/>
              </p:nvSpPr>
              <p:spPr>
                <a:xfrm>
                  <a:off x="1260701" y="7767121"/>
                  <a:ext cx="5739139" cy="1033650"/>
                </a:xfrm>
                <a:prstGeom prst="rect">
                  <a:avLst/>
                </a:prstGeom>
                <a:ln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>
                      <a:solidFill>
                        <a:schemeClr val="bg1"/>
                      </a:solidFill>
                    </a:rPr>
                    <a:t>Bridges / Structural</a:t>
                  </a:r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D4A9F2DD-1304-61B6-BA94-E26F50CB9823}"/>
                    </a:ext>
                  </a:extLst>
                </p:cNvPr>
                <p:cNvSpPr/>
                <p:nvPr/>
              </p:nvSpPr>
              <p:spPr>
                <a:xfrm>
                  <a:off x="1231165" y="5217906"/>
                  <a:ext cx="5768676" cy="3571554"/>
                </a:xfrm>
                <a:prstGeom prst="rect">
                  <a:avLst/>
                </a:prstGeom>
                <a:noFill/>
                <a:ln w="57150">
                  <a:solidFill>
                    <a:schemeClr val="accent6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954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7DBFA83-85A7-2987-F641-CF68EF18C263}"/>
              </a:ext>
            </a:extLst>
          </p:cNvPr>
          <p:cNvSpPr txBox="1">
            <a:spLocks/>
          </p:cNvSpPr>
          <p:nvPr/>
        </p:nvSpPr>
        <p:spPr>
          <a:xfrm>
            <a:off x="419100" y="900402"/>
            <a:ext cx="21031200" cy="1334386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PBI Runway 10L-28R Rehabilitation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4A333F-0CD7-F5A3-2672-1B0754C51E8C}"/>
              </a:ext>
            </a:extLst>
          </p:cNvPr>
          <p:cNvSpPr/>
          <p:nvPr/>
        </p:nvSpPr>
        <p:spPr>
          <a:xfrm>
            <a:off x="20631150" y="599190"/>
            <a:ext cx="3162300" cy="1635598"/>
          </a:xfrm>
          <a:prstGeom prst="ellipse">
            <a:avLst/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158354-6416-D45D-34E9-1D98D01486BB}"/>
              </a:ext>
            </a:extLst>
          </p:cNvPr>
          <p:cNvSpPr txBox="1"/>
          <p:nvPr/>
        </p:nvSpPr>
        <p:spPr>
          <a:xfrm>
            <a:off x="20859750" y="1173430"/>
            <a:ext cx="35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Design</a:t>
            </a:r>
          </a:p>
        </p:txBody>
      </p:sp>
      <p:pic>
        <p:nvPicPr>
          <p:cNvPr id="62" name="Picture 61" descr="A map of an airport&#10;&#10;Description automatically generated">
            <a:extLst>
              <a:ext uri="{FF2B5EF4-FFF2-40B4-BE49-F238E27FC236}">
                <a16:creationId xmlns:a16="http://schemas.microsoft.com/office/drawing/2014/main" id="{90D3850E-1C4E-9CB4-D026-922021AF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758754"/>
            <a:ext cx="16954500" cy="10970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532ACB-166F-FAE0-3161-4F47B903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167" y="12931700"/>
            <a:ext cx="2109697" cy="630087"/>
          </a:xfrm>
          <a:prstGeom prst="rect">
            <a:avLst/>
          </a:prstGeom>
        </p:spPr>
      </p:pic>
      <p:pic>
        <p:nvPicPr>
          <p:cNvPr id="4" name="Picture 3" descr="KIMLEY-HORN &amp; ASSOCIATES, INC. | Architects &amp; Engineers">
            <a:extLst>
              <a:ext uri="{FF2B5EF4-FFF2-40B4-BE49-F238E27FC236}">
                <a16:creationId xmlns:a16="http://schemas.microsoft.com/office/drawing/2014/main" id="{D274D70A-A527-2AE8-FA71-FD666787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13" y="12806986"/>
            <a:ext cx="4316628" cy="8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8EB5FD8A-7022-0F49-0C9F-FA638B3D2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0" y="12884153"/>
            <a:ext cx="3789738" cy="6776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905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7DBFA83-85A7-2987-F641-CF68EF18C263}"/>
              </a:ext>
            </a:extLst>
          </p:cNvPr>
          <p:cNvSpPr txBox="1">
            <a:spLocks/>
          </p:cNvSpPr>
          <p:nvPr/>
        </p:nvSpPr>
        <p:spPr>
          <a:xfrm>
            <a:off x="419100" y="900402"/>
            <a:ext cx="21031200" cy="133438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PBI Northeast Airfield Improvements Project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4A333F-0CD7-F5A3-2672-1B0754C51E8C}"/>
              </a:ext>
            </a:extLst>
          </p:cNvPr>
          <p:cNvSpPr/>
          <p:nvPr/>
        </p:nvSpPr>
        <p:spPr>
          <a:xfrm>
            <a:off x="20631150" y="599190"/>
            <a:ext cx="3162300" cy="1635598"/>
          </a:xfrm>
          <a:prstGeom prst="ellipse">
            <a:avLst/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158354-6416-D45D-34E9-1D98D01486BB}"/>
              </a:ext>
            </a:extLst>
          </p:cNvPr>
          <p:cNvSpPr txBox="1"/>
          <p:nvPr/>
        </p:nvSpPr>
        <p:spPr>
          <a:xfrm>
            <a:off x="20859750" y="1173430"/>
            <a:ext cx="35242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Aviation Design</a:t>
            </a:r>
            <a:endParaRPr lang="en-US"/>
          </a:p>
        </p:txBody>
      </p:sp>
      <p:pic>
        <p:nvPicPr>
          <p:cNvPr id="2" name="Picture 1" descr="A map of a runway&#10;&#10;Description automatically generated">
            <a:extLst>
              <a:ext uri="{FF2B5EF4-FFF2-40B4-BE49-F238E27FC236}">
                <a16:creationId xmlns:a16="http://schemas.microsoft.com/office/drawing/2014/main" id="{33F85DA6-8B06-F0A7-09A0-D380C096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40" y="1936870"/>
            <a:ext cx="15498433" cy="10191570"/>
          </a:xfrm>
          <a:prstGeom prst="rect">
            <a:avLst/>
          </a:prstGeom>
        </p:spPr>
      </p:pic>
      <p:pic>
        <p:nvPicPr>
          <p:cNvPr id="4" name="Picture 3" descr="A group of people in safety vests standing in a construction site&#10;&#10;Description automatically generated">
            <a:extLst>
              <a:ext uri="{FF2B5EF4-FFF2-40B4-BE49-F238E27FC236}">
                <a16:creationId xmlns:a16="http://schemas.microsoft.com/office/drawing/2014/main" id="{D17D6BF5-3C0A-3FE9-0069-3F95EACFD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460" y="4398804"/>
            <a:ext cx="11123942" cy="8026160"/>
          </a:xfrm>
          <a:prstGeom prst="rect">
            <a:avLst/>
          </a:prstGeom>
          <a:ln w="57150">
            <a:solidFill>
              <a:srgbClr val="4472C4"/>
            </a:solidFill>
          </a:ln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016502-861C-78D8-C349-5A9D9C35C263}"/>
              </a:ext>
            </a:extLst>
          </p:cNvPr>
          <p:cNvCxnSpPr/>
          <p:nvPr/>
        </p:nvCxnSpPr>
        <p:spPr>
          <a:xfrm flipH="1" flipV="1">
            <a:off x="11522081" y="7023566"/>
            <a:ext cx="2596707" cy="2105330"/>
          </a:xfrm>
          <a:prstGeom prst="straightConnector1">
            <a:avLst/>
          </a:prstGeom>
          <a:ln w="5715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21EF1-762B-9495-63AA-ED2F0EF9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167" y="12931700"/>
            <a:ext cx="2109697" cy="630087"/>
          </a:xfrm>
          <a:prstGeom prst="rect">
            <a:avLst/>
          </a:prstGeom>
        </p:spPr>
      </p:pic>
      <p:pic>
        <p:nvPicPr>
          <p:cNvPr id="8" name="Picture 7" descr="KIMLEY-HORN &amp; ASSOCIATES, INC. | Architects &amp; Engineers">
            <a:extLst>
              <a:ext uri="{FF2B5EF4-FFF2-40B4-BE49-F238E27FC236}">
                <a16:creationId xmlns:a16="http://schemas.microsoft.com/office/drawing/2014/main" id="{E3B3F8CA-600F-FEB8-98C3-E78B5510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13" y="12806986"/>
            <a:ext cx="4316628" cy="8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4687243-C9C5-E9A0-3539-0C6DFF34BE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0" y="12884153"/>
            <a:ext cx="3789738" cy="6776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302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B7CFE-3B21-F945-E87A-D6DCF2FE2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167" y="12931700"/>
            <a:ext cx="2109697" cy="630087"/>
          </a:xfrm>
          <a:prstGeom prst="rect">
            <a:avLst/>
          </a:prstGeom>
        </p:spPr>
      </p:pic>
      <p:pic>
        <p:nvPicPr>
          <p:cNvPr id="4" name="Picture 3" descr="KIMLEY-HORN &amp; ASSOCIATES, INC. | Architects &amp; Engineers">
            <a:extLst>
              <a:ext uri="{FF2B5EF4-FFF2-40B4-BE49-F238E27FC236}">
                <a16:creationId xmlns:a16="http://schemas.microsoft.com/office/drawing/2014/main" id="{226AE6C3-74B7-5625-9FC3-C5E736D1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13" y="12806986"/>
            <a:ext cx="4316628" cy="8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7E2C8E99-5936-E39C-B8C8-4A1B06A18F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0" y="12884153"/>
            <a:ext cx="3789738" cy="6776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diagram of a flight path&#10;&#10;AI-generated content may be incorrect.">
            <a:extLst>
              <a:ext uri="{FF2B5EF4-FFF2-40B4-BE49-F238E27FC236}">
                <a16:creationId xmlns:a16="http://schemas.microsoft.com/office/drawing/2014/main" id="{FB07E70B-AD65-8437-7393-D691A18BA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221" y="1654945"/>
            <a:ext cx="18863408" cy="11069945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13936B0-778D-3B59-3B54-2F9FEC844988}"/>
              </a:ext>
            </a:extLst>
          </p:cNvPr>
          <p:cNvSpPr txBox="1">
            <a:spLocks/>
          </p:cNvSpPr>
          <p:nvPr/>
        </p:nvSpPr>
        <p:spPr>
          <a:xfrm>
            <a:off x="419100" y="900402"/>
            <a:ext cx="21031200" cy="133438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Airspace Analysis and Obstruction Evaluation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F81238-86D3-3B19-AE41-C34E5006BF76}"/>
              </a:ext>
            </a:extLst>
          </p:cNvPr>
          <p:cNvSpPr/>
          <p:nvPr/>
        </p:nvSpPr>
        <p:spPr>
          <a:xfrm>
            <a:off x="20631150" y="599190"/>
            <a:ext cx="3162300" cy="1635598"/>
          </a:xfrm>
          <a:prstGeom prst="ellipse">
            <a:avLst/>
          </a:prstGeom>
          <a:solidFill>
            <a:schemeClr val="accent6">
              <a:lumMod val="50000"/>
              <a:lumOff val="50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C986F0-4B1F-4F7B-8AA5-CDEC3C48D15C}"/>
              </a:ext>
            </a:extLst>
          </p:cNvPr>
          <p:cNvSpPr txBox="1"/>
          <p:nvPr/>
        </p:nvSpPr>
        <p:spPr>
          <a:xfrm>
            <a:off x="20716359" y="1151921"/>
            <a:ext cx="35242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Aviation Planning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 of FL">
      <a:dk1>
        <a:srgbClr val="FA4616"/>
      </a:dk1>
      <a:lt1>
        <a:srgbClr val="FFFFFF"/>
      </a:lt1>
      <a:dk2>
        <a:srgbClr val="0021A5"/>
      </a:dk2>
      <a:lt2>
        <a:srgbClr val="FFFFFF"/>
      </a:lt2>
      <a:accent1>
        <a:srgbClr val="0021A5"/>
      </a:accent1>
      <a:accent2>
        <a:srgbClr val="FA4616"/>
      </a:accent2>
      <a:accent3>
        <a:srgbClr val="22884C"/>
      </a:accent3>
      <a:accent4>
        <a:srgbClr val="F2A900"/>
      </a:accent4>
      <a:accent5>
        <a:srgbClr val="B1B2B1"/>
      </a:accent5>
      <a:accent6>
        <a:srgbClr val="002657"/>
      </a:accent6>
      <a:hlink>
        <a:srgbClr val="0021A5"/>
      </a:hlink>
      <a:folHlink>
        <a:srgbClr val="FA4616"/>
      </a:folHlink>
    </a:clrScheme>
    <a:fontScheme name="Roboto">
      <a:majorFont>
        <a:latin typeface="Roboto Black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56</Words>
  <Application>Microsoft Office PowerPoint</Application>
  <PresentationFormat>Custom</PresentationFormat>
  <Paragraphs>23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Roboto Black</vt:lpstr>
      <vt:lpstr>Open Sans Light</vt:lpstr>
      <vt:lpstr>Helvetica Light</vt:lpstr>
      <vt:lpstr>Open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Jeremy W.</dc:creator>
  <cp:lastModifiedBy>Erin Harris C.</cp:lastModifiedBy>
  <cp:revision>2</cp:revision>
  <dcterms:created xsi:type="dcterms:W3CDTF">2023-03-16T01:22:46Z</dcterms:created>
  <dcterms:modified xsi:type="dcterms:W3CDTF">2025-09-22T14:03:33Z</dcterms:modified>
</cp:coreProperties>
</file>